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8" r:id="rId4"/>
    <p:sldId id="264" r:id="rId5"/>
    <p:sldId id="265" r:id="rId6"/>
    <p:sldId id="266" r:id="rId7"/>
    <p:sldId id="267" r:id="rId8"/>
    <p:sldId id="256" r:id="rId9"/>
    <p:sldId id="263" r:id="rId10"/>
    <p:sldId id="258" r:id="rId11"/>
    <p:sldId id="257" r:id="rId12"/>
    <p:sldId id="261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2" autoAdjust="0"/>
    <p:restoredTop sz="86403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F456E-E42C-4436-98AF-8E1A320CAD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83F12-00B3-452D-B92A-DFB1F01D5AD7}">
      <dgm:prSet phldrT="[Текст]"/>
      <dgm:spPr/>
      <dgm:t>
        <a:bodyPr/>
        <a:lstStyle/>
        <a:p>
          <a:r>
            <a:rPr lang="ru-RU" dirty="0" smtClean="0"/>
            <a:t>сентябрь</a:t>
          </a:r>
          <a:endParaRPr lang="ru-RU" dirty="0"/>
        </a:p>
      </dgm:t>
    </dgm:pt>
    <dgm:pt modelId="{DEACC8FF-4F2E-4D64-8CFE-0B8DA4A6C6D7}" type="parTrans" cxnId="{EE0515A4-469D-45D0-B6EA-EC56B39EFDA5}">
      <dgm:prSet/>
      <dgm:spPr/>
      <dgm:t>
        <a:bodyPr/>
        <a:lstStyle/>
        <a:p>
          <a:endParaRPr lang="ru-RU"/>
        </a:p>
      </dgm:t>
    </dgm:pt>
    <dgm:pt modelId="{454DAF56-19A0-4A56-B2B1-D9F92161D085}" type="sibTrans" cxnId="{EE0515A4-469D-45D0-B6EA-EC56B39EFDA5}">
      <dgm:prSet/>
      <dgm:spPr/>
      <dgm:t>
        <a:bodyPr/>
        <a:lstStyle/>
        <a:p>
          <a:endParaRPr lang="ru-RU"/>
        </a:p>
      </dgm:t>
    </dgm:pt>
    <dgm:pt modelId="{DD7A89F6-301F-4266-849A-51F838AD8F52}">
      <dgm:prSet phldrT="[Текст]"/>
      <dgm:spPr/>
      <dgm:t>
        <a:bodyPr/>
        <a:lstStyle/>
        <a:p>
          <a:r>
            <a:rPr lang="ru-RU" dirty="0" smtClean="0"/>
            <a:t>Создание пары «наставник-подшефный» </a:t>
          </a:r>
          <a:endParaRPr lang="ru-RU" dirty="0"/>
        </a:p>
      </dgm:t>
    </dgm:pt>
    <dgm:pt modelId="{B9F5EEE2-348F-432F-A350-385B79B8C5FE}" type="parTrans" cxnId="{AA289846-7B41-4AC4-B1FD-34B389B5DACA}">
      <dgm:prSet/>
      <dgm:spPr/>
      <dgm:t>
        <a:bodyPr/>
        <a:lstStyle/>
        <a:p>
          <a:endParaRPr lang="ru-RU"/>
        </a:p>
      </dgm:t>
    </dgm:pt>
    <dgm:pt modelId="{7E16ED7C-336D-4F3D-AF35-9FBDB23A1A8D}" type="sibTrans" cxnId="{AA289846-7B41-4AC4-B1FD-34B389B5DACA}">
      <dgm:prSet/>
      <dgm:spPr/>
      <dgm:t>
        <a:bodyPr/>
        <a:lstStyle/>
        <a:p>
          <a:endParaRPr lang="ru-RU"/>
        </a:p>
      </dgm:t>
    </dgm:pt>
    <dgm:pt modelId="{73C79CC4-E601-43FB-ADEC-922DED177B59}">
      <dgm:prSet phldrT="[Текст]"/>
      <dgm:spPr/>
      <dgm:t>
        <a:bodyPr/>
        <a:lstStyle/>
        <a:p>
          <a:r>
            <a:rPr lang="ru-RU" dirty="0" smtClean="0"/>
            <a:t>Изучение нормативных документов</a:t>
          </a:r>
          <a:endParaRPr lang="ru-RU" dirty="0"/>
        </a:p>
      </dgm:t>
    </dgm:pt>
    <dgm:pt modelId="{FD966AF9-D590-4548-8B9F-CFA6D4D70C3B}" type="parTrans" cxnId="{E01F5466-03A6-40FB-B05C-3ACAB5B96764}">
      <dgm:prSet/>
      <dgm:spPr/>
      <dgm:t>
        <a:bodyPr/>
        <a:lstStyle/>
        <a:p>
          <a:endParaRPr lang="ru-RU"/>
        </a:p>
      </dgm:t>
    </dgm:pt>
    <dgm:pt modelId="{9C781AB9-D806-4332-9681-94A9C22F2252}" type="sibTrans" cxnId="{E01F5466-03A6-40FB-B05C-3ACAB5B96764}">
      <dgm:prSet/>
      <dgm:spPr/>
      <dgm:t>
        <a:bodyPr/>
        <a:lstStyle/>
        <a:p>
          <a:endParaRPr lang="ru-RU"/>
        </a:p>
      </dgm:t>
    </dgm:pt>
    <dgm:pt modelId="{BC37B944-45F1-4C2C-845C-295BDC1F3E68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D02904A5-2106-4EC5-8196-3FAB785D687C}" type="parTrans" cxnId="{E9EA87C6-DB47-4350-B933-0A33878C57D9}">
      <dgm:prSet/>
      <dgm:spPr/>
      <dgm:t>
        <a:bodyPr/>
        <a:lstStyle/>
        <a:p>
          <a:endParaRPr lang="ru-RU"/>
        </a:p>
      </dgm:t>
    </dgm:pt>
    <dgm:pt modelId="{91448AB7-7384-4E91-8A53-83A76A5587CF}" type="sibTrans" cxnId="{E9EA87C6-DB47-4350-B933-0A33878C57D9}">
      <dgm:prSet/>
      <dgm:spPr/>
      <dgm:t>
        <a:bodyPr/>
        <a:lstStyle/>
        <a:p>
          <a:endParaRPr lang="ru-RU"/>
        </a:p>
      </dgm:t>
    </dgm:pt>
    <dgm:pt modelId="{54AD7A6B-B5F2-4B62-BE47-8C16AB1C7553}">
      <dgm:prSet phldrT="[Текст]"/>
      <dgm:spPr/>
      <dgm:t>
        <a:bodyPr/>
        <a:lstStyle/>
        <a:p>
          <a:r>
            <a:rPr lang="ru-RU" dirty="0" smtClean="0"/>
            <a:t>Изучение специальной литературы </a:t>
          </a:r>
          <a:endParaRPr lang="ru-RU" dirty="0"/>
        </a:p>
      </dgm:t>
    </dgm:pt>
    <dgm:pt modelId="{35C6C1B7-6187-4CFC-BB60-052A78BA341F}" type="parTrans" cxnId="{1CCB8479-2896-4A5B-97B8-731ED3C3A419}">
      <dgm:prSet/>
      <dgm:spPr/>
      <dgm:t>
        <a:bodyPr/>
        <a:lstStyle/>
        <a:p>
          <a:endParaRPr lang="ru-RU"/>
        </a:p>
      </dgm:t>
    </dgm:pt>
    <dgm:pt modelId="{DD5E6024-BAB5-4B39-BEFE-0F2FD509EC84}" type="sibTrans" cxnId="{1CCB8479-2896-4A5B-97B8-731ED3C3A419}">
      <dgm:prSet/>
      <dgm:spPr/>
      <dgm:t>
        <a:bodyPr/>
        <a:lstStyle/>
        <a:p>
          <a:endParaRPr lang="ru-RU"/>
        </a:p>
      </dgm:t>
    </dgm:pt>
    <dgm:pt modelId="{4B571A74-6184-4655-87D8-D238F3159333}">
      <dgm:prSet phldrT="[Текст]"/>
      <dgm:spPr/>
      <dgm:t>
        <a:bodyPr/>
        <a:lstStyle/>
        <a:p>
          <a:r>
            <a:rPr lang="ru-RU" dirty="0" smtClean="0"/>
            <a:t>Проведение педагогических проб (уроки, классные часы, психолого-педагогическая  диагностика учащихся 9-х классов)</a:t>
          </a:r>
          <a:endParaRPr lang="ru-RU" dirty="0"/>
        </a:p>
      </dgm:t>
    </dgm:pt>
    <dgm:pt modelId="{69817BA6-7EED-49EB-A132-717E80A95B3B}" type="parTrans" cxnId="{7FC4E1F5-FD29-43CF-B8D8-BCF83DECCBD3}">
      <dgm:prSet/>
      <dgm:spPr/>
      <dgm:t>
        <a:bodyPr/>
        <a:lstStyle/>
        <a:p>
          <a:endParaRPr lang="ru-RU"/>
        </a:p>
      </dgm:t>
    </dgm:pt>
    <dgm:pt modelId="{3B4823E8-75F1-478E-A1B2-3063A920AE1C}" type="sibTrans" cxnId="{7FC4E1F5-FD29-43CF-B8D8-BCF83DECCBD3}">
      <dgm:prSet/>
      <dgm:spPr/>
      <dgm:t>
        <a:bodyPr/>
        <a:lstStyle/>
        <a:p>
          <a:endParaRPr lang="ru-RU"/>
        </a:p>
      </dgm:t>
    </dgm:pt>
    <dgm:pt modelId="{A324E848-A0F4-415B-84E6-9B60FBD22017}">
      <dgm:prSet phldrT="[Текст]"/>
      <dgm:spPr/>
      <dgm:t>
        <a:bodyPr/>
        <a:lstStyle/>
        <a:p>
          <a:r>
            <a:rPr lang="ru-RU" dirty="0" smtClean="0"/>
            <a:t>ноябрь</a:t>
          </a:r>
          <a:endParaRPr lang="ru-RU" dirty="0"/>
        </a:p>
      </dgm:t>
    </dgm:pt>
    <dgm:pt modelId="{59366BC1-C2E3-492F-B5DC-C9A415A99709}" type="parTrans" cxnId="{8DEF9A01-2749-4283-9A58-B5EBC4A0B031}">
      <dgm:prSet/>
      <dgm:spPr/>
      <dgm:t>
        <a:bodyPr/>
        <a:lstStyle/>
        <a:p>
          <a:endParaRPr lang="ru-RU"/>
        </a:p>
      </dgm:t>
    </dgm:pt>
    <dgm:pt modelId="{C0DF14BE-C279-464B-ACF5-0650CE294E3D}" type="sibTrans" cxnId="{8DEF9A01-2749-4283-9A58-B5EBC4A0B031}">
      <dgm:prSet/>
      <dgm:spPr/>
      <dgm:t>
        <a:bodyPr/>
        <a:lstStyle/>
        <a:p>
          <a:endParaRPr lang="ru-RU"/>
        </a:p>
      </dgm:t>
    </dgm:pt>
    <dgm:pt modelId="{6F67D5D7-A6E3-4D10-B91E-C3EB96816877}">
      <dgm:prSet phldrT="[Текст]"/>
      <dgm:spPr/>
      <dgm:t>
        <a:bodyPr/>
        <a:lstStyle/>
        <a:p>
          <a:r>
            <a:rPr lang="ru-RU" dirty="0" smtClean="0"/>
            <a:t>Участие в проекте «Вернись в родную школу педагогом» </a:t>
          </a:r>
          <a:endParaRPr lang="ru-RU" dirty="0"/>
        </a:p>
      </dgm:t>
    </dgm:pt>
    <dgm:pt modelId="{0844B1CB-DABF-46CA-BCB0-3135DC498D4E}" type="parTrans" cxnId="{E09A34AA-B99F-4111-9666-3F157F5E6D67}">
      <dgm:prSet/>
      <dgm:spPr/>
      <dgm:t>
        <a:bodyPr/>
        <a:lstStyle/>
        <a:p>
          <a:endParaRPr lang="ru-RU"/>
        </a:p>
      </dgm:t>
    </dgm:pt>
    <dgm:pt modelId="{DBE0B293-7B41-4893-BC1A-889BCF2935CC}" type="sibTrans" cxnId="{E09A34AA-B99F-4111-9666-3F157F5E6D67}">
      <dgm:prSet/>
      <dgm:spPr/>
      <dgm:t>
        <a:bodyPr/>
        <a:lstStyle/>
        <a:p>
          <a:endParaRPr lang="ru-RU"/>
        </a:p>
      </dgm:t>
    </dgm:pt>
    <dgm:pt modelId="{3FA28187-9D75-4500-8804-5B761FFB19AF}">
      <dgm:prSet phldrT="[Текст]"/>
      <dgm:spPr/>
      <dgm:t>
        <a:bodyPr/>
        <a:lstStyle/>
        <a:p>
          <a:r>
            <a:rPr lang="ru-RU" dirty="0" smtClean="0"/>
            <a:t>Проведение педагогических проб (уроки, классные часы, индивидуальные консультации, участие в работе школьного  лагеря  в качестве вожатых)</a:t>
          </a:r>
          <a:endParaRPr lang="ru-RU" dirty="0"/>
        </a:p>
      </dgm:t>
    </dgm:pt>
    <dgm:pt modelId="{2607819D-7DAF-40BD-B086-B917A68FC4A2}" type="parTrans" cxnId="{0CAA5E0B-D6EC-4833-B8E2-55E755A9ECE0}">
      <dgm:prSet/>
      <dgm:spPr/>
      <dgm:t>
        <a:bodyPr/>
        <a:lstStyle/>
        <a:p>
          <a:endParaRPr lang="ru-RU"/>
        </a:p>
      </dgm:t>
    </dgm:pt>
    <dgm:pt modelId="{E1AB7C07-227B-4DC4-8ACC-196D6CF333E0}" type="sibTrans" cxnId="{0CAA5E0B-D6EC-4833-B8E2-55E755A9ECE0}">
      <dgm:prSet/>
      <dgm:spPr/>
      <dgm:t>
        <a:bodyPr/>
        <a:lstStyle/>
        <a:p>
          <a:endParaRPr lang="ru-RU"/>
        </a:p>
      </dgm:t>
    </dgm:pt>
    <dgm:pt modelId="{FEECB640-8B7C-4A6C-9F85-2DD1E8E484C3}">
      <dgm:prSet phldrT="[Текст]"/>
      <dgm:spPr/>
      <dgm:t>
        <a:bodyPr/>
        <a:lstStyle/>
        <a:p>
          <a:r>
            <a:rPr lang="ru-RU" dirty="0" smtClean="0"/>
            <a:t>Составление плана работы, заседание совета наставников</a:t>
          </a:r>
          <a:endParaRPr lang="ru-RU" dirty="0"/>
        </a:p>
      </dgm:t>
    </dgm:pt>
    <dgm:pt modelId="{6860666D-8C7B-4B49-9A36-23D1D0A66E50}" type="parTrans" cxnId="{41CEE993-0DDB-4B14-8D6E-024D12BAC298}">
      <dgm:prSet/>
      <dgm:spPr/>
      <dgm:t>
        <a:bodyPr/>
        <a:lstStyle/>
        <a:p>
          <a:endParaRPr lang="ru-RU"/>
        </a:p>
      </dgm:t>
    </dgm:pt>
    <dgm:pt modelId="{C8AAC547-8B81-4D81-95C6-3F3A4C62C50A}" type="sibTrans" cxnId="{41CEE993-0DDB-4B14-8D6E-024D12BAC298}">
      <dgm:prSet/>
      <dgm:spPr/>
      <dgm:t>
        <a:bodyPr/>
        <a:lstStyle/>
        <a:p>
          <a:endParaRPr lang="ru-RU"/>
        </a:p>
      </dgm:t>
    </dgm:pt>
    <dgm:pt modelId="{651EBA41-B439-4B47-9105-884BC3B28B30}" type="pres">
      <dgm:prSet presAssocID="{5F0F456E-E42C-4436-98AF-8E1A320CAD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09F4E-8F5F-4655-9B02-0BB3805E7814}" type="pres">
      <dgm:prSet presAssocID="{75B83F12-00B3-452D-B92A-DFB1F01D5AD7}" presName="composite" presStyleCnt="0"/>
      <dgm:spPr/>
    </dgm:pt>
    <dgm:pt modelId="{E3118300-03C1-4B79-806F-D136C55DDAC5}" type="pres">
      <dgm:prSet presAssocID="{75B83F12-00B3-452D-B92A-DFB1F01D5AD7}" presName="parentText" presStyleLbl="alignNode1" presStyleIdx="0" presStyleCnt="3" custLinFactNeighborX="0" custLinFactNeighborY="-9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8F133-858A-4753-8761-9962B2C4F399}" type="pres">
      <dgm:prSet presAssocID="{75B83F12-00B3-452D-B92A-DFB1F01D5A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6D1D-ACEB-4A8B-BEF5-B7373AD96F9B}" type="pres">
      <dgm:prSet presAssocID="{454DAF56-19A0-4A56-B2B1-D9F92161D085}" presName="sp" presStyleCnt="0"/>
      <dgm:spPr/>
    </dgm:pt>
    <dgm:pt modelId="{AA67CB7E-1FE2-464E-97D3-27B2C5551E09}" type="pres">
      <dgm:prSet presAssocID="{BC37B944-45F1-4C2C-845C-295BDC1F3E68}" presName="composite" presStyleCnt="0"/>
      <dgm:spPr/>
    </dgm:pt>
    <dgm:pt modelId="{89505BA0-7B45-40D4-B7DE-9F3161FBE6B5}" type="pres">
      <dgm:prSet presAssocID="{BC37B944-45F1-4C2C-845C-295BDC1F3E6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8F148-D764-4DAF-B6B7-66FBABCCA48F}" type="pres">
      <dgm:prSet presAssocID="{BC37B944-45F1-4C2C-845C-295BDC1F3E6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80C2-D57D-4CD6-B213-99A81F7BA27B}" type="pres">
      <dgm:prSet presAssocID="{91448AB7-7384-4E91-8A53-83A76A5587CF}" presName="sp" presStyleCnt="0"/>
      <dgm:spPr/>
    </dgm:pt>
    <dgm:pt modelId="{BB721CA1-C8F8-48C3-B571-095BC4D31CD4}" type="pres">
      <dgm:prSet presAssocID="{A324E848-A0F4-415B-84E6-9B60FBD22017}" presName="composite" presStyleCnt="0"/>
      <dgm:spPr/>
    </dgm:pt>
    <dgm:pt modelId="{BC801580-48FD-44A5-8534-E402E51E982D}" type="pres">
      <dgm:prSet presAssocID="{A324E848-A0F4-415B-84E6-9B60FBD220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75E00-F0E5-4A66-B415-6D9B914F89D8}" type="pres">
      <dgm:prSet presAssocID="{A324E848-A0F4-415B-84E6-9B60FBD22017}" presName="descendantText" presStyleLbl="alignAcc1" presStyleIdx="2" presStyleCnt="3" custScaleY="127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19A9A-E3DE-4313-A862-BD9B8FF11B0A}" type="presOf" srcId="{5F0F456E-E42C-4436-98AF-8E1A320CAD7A}" destId="{651EBA41-B439-4B47-9105-884BC3B28B30}" srcOrd="0" destOrd="0" presId="urn:microsoft.com/office/officeart/2005/8/layout/chevron2"/>
    <dgm:cxn modelId="{EE0515A4-469D-45D0-B6EA-EC56B39EFDA5}" srcId="{5F0F456E-E42C-4436-98AF-8E1A320CAD7A}" destId="{75B83F12-00B3-452D-B92A-DFB1F01D5AD7}" srcOrd="0" destOrd="0" parTransId="{DEACC8FF-4F2E-4D64-8CFE-0B8DA4A6C6D7}" sibTransId="{454DAF56-19A0-4A56-B2B1-D9F92161D085}"/>
    <dgm:cxn modelId="{D1DAD4C7-1733-4E7F-AE71-DE67A4DDDAD6}" type="presOf" srcId="{6F67D5D7-A6E3-4D10-B91E-C3EB96816877}" destId="{25975E00-F0E5-4A66-B415-6D9B914F89D8}" srcOrd="0" destOrd="0" presId="urn:microsoft.com/office/officeart/2005/8/layout/chevron2"/>
    <dgm:cxn modelId="{E09A34AA-B99F-4111-9666-3F157F5E6D67}" srcId="{A324E848-A0F4-415B-84E6-9B60FBD22017}" destId="{6F67D5D7-A6E3-4D10-B91E-C3EB96816877}" srcOrd="0" destOrd="0" parTransId="{0844B1CB-DABF-46CA-BCB0-3135DC498D4E}" sibTransId="{DBE0B293-7B41-4893-BC1A-889BCF2935CC}"/>
    <dgm:cxn modelId="{5B8D0562-1568-48A2-B42E-1BF3E49C7FAA}" type="presOf" srcId="{BC37B944-45F1-4C2C-845C-295BDC1F3E68}" destId="{89505BA0-7B45-40D4-B7DE-9F3161FBE6B5}" srcOrd="0" destOrd="0" presId="urn:microsoft.com/office/officeart/2005/8/layout/chevron2"/>
    <dgm:cxn modelId="{A788380C-FFA3-40AC-BB4D-84D74C37875A}" type="presOf" srcId="{54AD7A6B-B5F2-4B62-BE47-8C16AB1C7553}" destId="{C4B8F148-D764-4DAF-B6B7-66FBABCCA48F}" srcOrd="0" destOrd="0" presId="urn:microsoft.com/office/officeart/2005/8/layout/chevron2"/>
    <dgm:cxn modelId="{36B891A9-4B8D-4F47-BFBB-3881749D8F1C}" type="presOf" srcId="{73C79CC4-E601-43FB-ADEC-922DED177B59}" destId="{79C8F133-858A-4753-8761-9962B2C4F399}" srcOrd="0" destOrd="1" presId="urn:microsoft.com/office/officeart/2005/8/layout/chevron2"/>
    <dgm:cxn modelId="{1CCB8479-2896-4A5B-97B8-731ED3C3A419}" srcId="{BC37B944-45F1-4C2C-845C-295BDC1F3E68}" destId="{54AD7A6B-B5F2-4B62-BE47-8C16AB1C7553}" srcOrd="0" destOrd="0" parTransId="{35C6C1B7-6187-4CFC-BB60-052A78BA341F}" sibTransId="{DD5E6024-BAB5-4B39-BEFE-0F2FD509EC84}"/>
    <dgm:cxn modelId="{6D078E72-06A0-41D4-B80A-4AF0F52256D2}" type="presOf" srcId="{75B83F12-00B3-452D-B92A-DFB1F01D5AD7}" destId="{E3118300-03C1-4B79-806F-D136C55DDAC5}" srcOrd="0" destOrd="0" presId="urn:microsoft.com/office/officeart/2005/8/layout/chevron2"/>
    <dgm:cxn modelId="{98CD3F9A-3C2E-464F-9923-D88515360CF4}" type="presOf" srcId="{A324E848-A0F4-415B-84E6-9B60FBD22017}" destId="{BC801580-48FD-44A5-8534-E402E51E982D}" srcOrd="0" destOrd="0" presId="urn:microsoft.com/office/officeart/2005/8/layout/chevron2"/>
    <dgm:cxn modelId="{0CAA5E0B-D6EC-4833-B8E2-55E755A9ECE0}" srcId="{A324E848-A0F4-415B-84E6-9B60FBD22017}" destId="{3FA28187-9D75-4500-8804-5B761FFB19AF}" srcOrd="1" destOrd="0" parTransId="{2607819D-7DAF-40BD-B086-B917A68FC4A2}" sibTransId="{E1AB7C07-227B-4DC4-8ACC-196D6CF333E0}"/>
    <dgm:cxn modelId="{807D57CD-C232-467C-8AA7-EAFB8FD0055A}" type="presOf" srcId="{4B571A74-6184-4655-87D8-D238F3159333}" destId="{C4B8F148-D764-4DAF-B6B7-66FBABCCA48F}" srcOrd="0" destOrd="1" presId="urn:microsoft.com/office/officeart/2005/8/layout/chevron2"/>
    <dgm:cxn modelId="{41CEE993-0DDB-4B14-8D6E-024D12BAC298}" srcId="{75B83F12-00B3-452D-B92A-DFB1F01D5AD7}" destId="{FEECB640-8B7C-4A6C-9F85-2DD1E8E484C3}" srcOrd="2" destOrd="0" parTransId="{6860666D-8C7B-4B49-9A36-23D1D0A66E50}" sibTransId="{C8AAC547-8B81-4D81-95C6-3F3A4C62C50A}"/>
    <dgm:cxn modelId="{AA289846-7B41-4AC4-B1FD-34B389B5DACA}" srcId="{75B83F12-00B3-452D-B92A-DFB1F01D5AD7}" destId="{DD7A89F6-301F-4266-849A-51F838AD8F52}" srcOrd="0" destOrd="0" parTransId="{B9F5EEE2-348F-432F-A350-385B79B8C5FE}" sibTransId="{7E16ED7C-336D-4F3D-AF35-9FBDB23A1A8D}"/>
    <dgm:cxn modelId="{F09EAA97-D400-4775-B865-D773DEFADCB5}" type="presOf" srcId="{DD7A89F6-301F-4266-849A-51F838AD8F52}" destId="{79C8F133-858A-4753-8761-9962B2C4F399}" srcOrd="0" destOrd="0" presId="urn:microsoft.com/office/officeart/2005/8/layout/chevron2"/>
    <dgm:cxn modelId="{E01F5466-03A6-40FB-B05C-3ACAB5B96764}" srcId="{75B83F12-00B3-452D-B92A-DFB1F01D5AD7}" destId="{73C79CC4-E601-43FB-ADEC-922DED177B59}" srcOrd="1" destOrd="0" parTransId="{FD966AF9-D590-4548-8B9F-CFA6D4D70C3B}" sibTransId="{9C781AB9-D806-4332-9681-94A9C22F2252}"/>
    <dgm:cxn modelId="{E9EA87C6-DB47-4350-B933-0A33878C57D9}" srcId="{5F0F456E-E42C-4436-98AF-8E1A320CAD7A}" destId="{BC37B944-45F1-4C2C-845C-295BDC1F3E68}" srcOrd="1" destOrd="0" parTransId="{D02904A5-2106-4EC5-8196-3FAB785D687C}" sibTransId="{91448AB7-7384-4E91-8A53-83A76A5587CF}"/>
    <dgm:cxn modelId="{7FC4E1F5-FD29-43CF-B8D8-BCF83DECCBD3}" srcId="{BC37B944-45F1-4C2C-845C-295BDC1F3E68}" destId="{4B571A74-6184-4655-87D8-D238F3159333}" srcOrd="1" destOrd="0" parTransId="{69817BA6-7EED-49EB-A132-717E80A95B3B}" sibTransId="{3B4823E8-75F1-478E-A1B2-3063A920AE1C}"/>
    <dgm:cxn modelId="{903C5501-411F-40DA-92D1-3DC5F5A7BBDB}" type="presOf" srcId="{3FA28187-9D75-4500-8804-5B761FFB19AF}" destId="{25975E00-F0E5-4A66-B415-6D9B914F89D8}" srcOrd="0" destOrd="1" presId="urn:microsoft.com/office/officeart/2005/8/layout/chevron2"/>
    <dgm:cxn modelId="{8DEF9A01-2749-4283-9A58-B5EBC4A0B031}" srcId="{5F0F456E-E42C-4436-98AF-8E1A320CAD7A}" destId="{A324E848-A0F4-415B-84E6-9B60FBD22017}" srcOrd="2" destOrd="0" parTransId="{59366BC1-C2E3-492F-B5DC-C9A415A99709}" sibTransId="{C0DF14BE-C279-464B-ACF5-0650CE294E3D}"/>
    <dgm:cxn modelId="{6FB6DE7D-CD19-434F-8391-AF5C6C869BB4}" type="presOf" srcId="{FEECB640-8B7C-4A6C-9F85-2DD1E8E484C3}" destId="{79C8F133-858A-4753-8761-9962B2C4F399}" srcOrd="0" destOrd="2" presId="urn:microsoft.com/office/officeart/2005/8/layout/chevron2"/>
    <dgm:cxn modelId="{07E107C7-60D6-4E92-B36D-38CFBC4A6EC9}" type="presParOf" srcId="{651EBA41-B439-4B47-9105-884BC3B28B30}" destId="{5C609F4E-8F5F-4655-9B02-0BB3805E7814}" srcOrd="0" destOrd="0" presId="urn:microsoft.com/office/officeart/2005/8/layout/chevron2"/>
    <dgm:cxn modelId="{333C9C5D-8073-4A10-98D9-3C8BA8208FBB}" type="presParOf" srcId="{5C609F4E-8F5F-4655-9B02-0BB3805E7814}" destId="{E3118300-03C1-4B79-806F-D136C55DDAC5}" srcOrd="0" destOrd="0" presId="urn:microsoft.com/office/officeart/2005/8/layout/chevron2"/>
    <dgm:cxn modelId="{A023360D-564D-41B4-9B55-31B17556ED58}" type="presParOf" srcId="{5C609F4E-8F5F-4655-9B02-0BB3805E7814}" destId="{79C8F133-858A-4753-8761-9962B2C4F399}" srcOrd="1" destOrd="0" presId="urn:microsoft.com/office/officeart/2005/8/layout/chevron2"/>
    <dgm:cxn modelId="{7FDBC892-8247-43BF-8FE0-B0F8F7430113}" type="presParOf" srcId="{651EBA41-B439-4B47-9105-884BC3B28B30}" destId="{69B26D1D-ACEB-4A8B-BEF5-B7373AD96F9B}" srcOrd="1" destOrd="0" presId="urn:microsoft.com/office/officeart/2005/8/layout/chevron2"/>
    <dgm:cxn modelId="{C093948F-6AA3-46DC-BF8B-5B80DF955940}" type="presParOf" srcId="{651EBA41-B439-4B47-9105-884BC3B28B30}" destId="{AA67CB7E-1FE2-464E-97D3-27B2C5551E09}" srcOrd="2" destOrd="0" presId="urn:microsoft.com/office/officeart/2005/8/layout/chevron2"/>
    <dgm:cxn modelId="{5DC0B907-1C17-4B66-8C7B-B41040981817}" type="presParOf" srcId="{AA67CB7E-1FE2-464E-97D3-27B2C5551E09}" destId="{89505BA0-7B45-40D4-B7DE-9F3161FBE6B5}" srcOrd="0" destOrd="0" presId="urn:microsoft.com/office/officeart/2005/8/layout/chevron2"/>
    <dgm:cxn modelId="{B7B9B861-4716-440C-8B6A-419FA005A5B3}" type="presParOf" srcId="{AA67CB7E-1FE2-464E-97D3-27B2C5551E09}" destId="{C4B8F148-D764-4DAF-B6B7-66FBABCCA48F}" srcOrd="1" destOrd="0" presId="urn:microsoft.com/office/officeart/2005/8/layout/chevron2"/>
    <dgm:cxn modelId="{D54ED687-33EF-462C-8215-6014456679CD}" type="presParOf" srcId="{651EBA41-B439-4B47-9105-884BC3B28B30}" destId="{C58480C2-D57D-4CD6-B213-99A81F7BA27B}" srcOrd="3" destOrd="0" presId="urn:microsoft.com/office/officeart/2005/8/layout/chevron2"/>
    <dgm:cxn modelId="{1608CCBD-B6C9-491B-9AA4-E47B9144BEFB}" type="presParOf" srcId="{651EBA41-B439-4B47-9105-884BC3B28B30}" destId="{BB721CA1-C8F8-48C3-B571-095BC4D31CD4}" srcOrd="4" destOrd="0" presId="urn:microsoft.com/office/officeart/2005/8/layout/chevron2"/>
    <dgm:cxn modelId="{687D3622-2056-46CE-B02B-11DEA4C51195}" type="presParOf" srcId="{BB721CA1-C8F8-48C3-B571-095BC4D31CD4}" destId="{BC801580-48FD-44A5-8534-E402E51E982D}" srcOrd="0" destOrd="0" presId="urn:microsoft.com/office/officeart/2005/8/layout/chevron2"/>
    <dgm:cxn modelId="{287FD908-BE5F-42D9-A15E-70A83DD9F652}" type="presParOf" srcId="{BB721CA1-C8F8-48C3-B571-095BC4D31CD4}" destId="{25975E00-F0E5-4A66-B415-6D9B914F89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F456E-E42C-4436-98AF-8E1A320CAD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83F12-00B3-452D-B92A-DFB1F01D5AD7}">
      <dgm:prSet phldrT="[Текст]"/>
      <dgm:spPr/>
      <dgm:t>
        <a:bodyPr/>
        <a:lstStyle/>
        <a:p>
          <a:r>
            <a:rPr lang="ru-RU" dirty="0" smtClean="0"/>
            <a:t>февраль</a:t>
          </a:r>
          <a:endParaRPr lang="ru-RU" dirty="0"/>
        </a:p>
      </dgm:t>
    </dgm:pt>
    <dgm:pt modelId="{DEACC8FF-4F2E-4D64-8CFE-0B8DA4A6C6D7}" type="parTrans" cxnId="{EE0515A4-469D-45D0-B6EA-EC56B39EFDA5}">
      <dgm:prSet/>
      <dgm:spPr/>
      <dgm:t>
        <a:bodyPr/>
        <a:lstStyle/>
        <a:p>
          <a:endParaRPr lang="ru-RU"/>
        </a:p>
      </dgm:t>
    </dgm:pt>
    <dgm:pt modelId="{454DAF56-19A0-4A56-B2B1-D9F92161D085}" type="sibTrans" cxnId="{EE0515A4-469D-45D0-B6EA-EC56B39EFDA5}">
      <dgm:prSet/>
      <dgm:spPr/>
      <dgm:t>
        <a:bodyPr/>
        <a:lstStyle/>
        <a:p>
          <a:endParaRPr lang="ru-RU"/>
        </a:p>
      </dgm:t>
    </dgm:pt>
    <dgm:pt modelId="{DD7A89F6-301F-4266-849A-51F838AD8F52}">
      <dgm:prSet phldrT="[Текст]" custT="1"/>
      <dgm:spPr/>
      <dgm:t>
        <a:bodyPr/>
        <a:lstStyle/>
        <a:p>
          <a:r>
            <a:rPr lang="ru-RU" sz="2000" dirty="0" smtClean="0"/>
            <a:t>Участие в проекте «Вернись в родную школу педагогом» </a:t>
          </a:r>
          <a:endParaRPr lang="ru-RU" sz="2000" dirty="0"/>
        </a:p>
      </dgm:t>
    </dgm:pt>
    <dgm:pt modelId="{B9F5EEE2-348F-432F-A350-385B79B8C5FE}" type="parTrans" cxnId="{AA289846-7B41-4AC4-B1FD-34B389B5DACA}">
      <dgm:prSet/>
      <dgm:spPr/>
      <dgm:t>
        <a:bodyPr/>
        <a:lstStyle/>
        <a:p>
          <a:endParaRPr lang="ru-RU"/>
        </a:p>
      </dgm:t>
    </dgm:pt>
    <dgm:pt modelId="{7E16ED7C-336D-4F3D-AF35-9FBDB23A1A8D}" type="sibTrans" cxnId="{AA289846-7B41-4AC4-B1FD-34B389B5DACA}">
      <dgm:prSet/>
      <dgm:spPr/>
      <dgm:t>
        <a:bodyPr/>
        <a:lstStyle/>
        <a:p>
          <a:endParaRPr lang="ru-RU"/>
        </a:p>
      </dgm:t>
    </dgm:pt>
    <dgm:pt modelId="{73C79CC4-E601-43FB-ADEC-922DED177B59}">
      <dgm:prSet phldrT="[Текст]" custT="1"/>
      <dgm:spPr/>
      <dgm:t>
        <a:bodyPr/>
        <a:lstStyle/>
        <a:p>
          <a:r>
            <a:rPr lang="ru-RU" sz="2000" dirty="0" smtClean="0"/>
            <a:t>Проведение педагогических проб (уроки, классные часы, индивидуальные консультации)</a:t>
          </a:r>
          <a:endParaRPr lang="ru-RU" sz="2000" dirty="0"/>
        </a:p>
      </dgm:t>
    </dgm:pt>
    <dgm:pt modelId="{FD966AF9-D590-4548-8B9F-CFA6D4D70C3B}" type="parTrans" cxnId="{E01F5466-03A6-40FB-B05C-3ACAB5B96764}">
      <dgm:prSet/>
      <dgm:spPr/>
      <dgm:t>
        <a:bodyPr/>
        <a:lstStyle/>
        <a:p>
          <a:endParaRPr lang="ru-RU"/>
        </a:p>
      </dgm:t>
    </dgm:pt>
    <dgm:pt modelId="{9C781AB9-D806-4332-9681-94A9C22F2252}" type="sibTrans" cxnId="{E01F5466-03A6-40FB-B05C-3ACAB5B96764}">
      <dgm:prSet/>
      <dgm:spPr/>
      <dgm:t>
        <a:bodyPr/>
        <a:lstStyle/>
        <a:p>
          <a:endParaRPr lang="ru-RU"/>
        </a:p>
      </dgm:t>
    </dgm:pt>
    <dgm:pt modelId="{BC37B944-45F1-4C2C-845C-295BDC1F3E68}">
      <dgm:prSet phldrT="[Текст]"/>
      <dgm:spPr/>
      <dgm:t>
        <a:bodyPr/>
        <a:lstStyle/>
        <a:p>
          <a:r>
            <a:rPr lang="ru-RU" dirty="0" smtClean="0"/>
            <a:t>март</a:t>
          </a:r>
          <a:endParaRPr lang="ru-RU" dirty="0"/>
        </a:p>
      </dgm:t>
    </dgm:pt>
    <dgm:pt modelId="{D02904A5-2106-4EC5-8196-3FAB785D687C}" type="parTrans" cxnId="{E9EA87C6-DB47-4350-B933-0A33878C57D9}">
      <dgm:prSet/>
      <dgm:spPr/>
      <dgm:t>
        <a:bodyPr/>
        <a:lstStyle/>
        <a:p>
          <a:endParaRPr lang="ru-RU"/>
        </a:p>
      </dgm:t>
    </dgm:pt>
    <dgm:pt modelId="{91448AB7-7384-4E91-8A53-83A76A5587CF}" type="sibTrans" cxnId="{E9EA87C6-DB47-4350-B933-0A33878C57D9}">
      <dgm:prSet/>
      <dgm:spPr/>
      <dgm:t>
        <a:bodyPr/>
        <a:lstStyle/>
        <a:p>
          <a:endParaRPr lang="ru-RU"/>
        </a:p>
      </dgm:t>
    </dgm:pt>
    <dgm:pt modelId="{54AD7A6B-B5F2-4B62-BE47-8C16AB1C7553}">
      <dgm:prSet phldrT="[Текст]" custT="1"/>
      <dgm:spPr/>
      <dgm:t>
        <a:bodyPr/>
        <a:lstStyle/>
        <a:p>
          <a:r>
            <a:rPr lang="ru-RU" sz="2000" dirty="0" smtClean="0"/>
            <a:t>Проведение педагогических проб (уроки, классные часы, индивидуальные консультации)</a:t>
          </a:r>
          <a:endParaRPr lang="ru-RU" sz="2000" dirty="0"/>
        </a:p>
      </dgm:t>
    </dgm:pt>
    <dgm:pt modelId="{35C6C1B7-6187-4CFC-BB60-052A78BA341F}" type="parTrans" cxnId="{1CCB8479-2896-4A5B-97B8-731ED3C3A419}">
      <dgm:prSet/>
      <dgm:spPr/>
      <dgm:t>
        <a:bodyPr/>
        <a:lstStyle/>
        <a:p>
          <a:endParaRPr lang="ru-RU"/>
        </a:p>
      </dgm:t>
    </dgm:pt>
    <dgm:pt modelId="{DD5E6024-BAB5-4B39-BEFE-0F2FD509EC84}" type="sibTrans" cxnId="{1CCB8479-2896-4A5B-97B8-731ED3C3A419}">
      <dgm:prSet/>
      <dgm:spPr/>
      <dgm:t>
        <a:bodyPr/>
        <a:lstStyle/>
        <a:p>
          <a:endParaRPr lang="ru-RU"/>
        </a:p>
      </dgm:t>
    </dgm:pt>
    <dgm:pt modelId="{4B571A74-6184-4655-87D8-D238F3159333}">
      <dgm:prSet phldrT="[Текст]" custT="1"/>
      <dgm:spPr/>
      <dgm:t>
        <a:bodyPr/>
        <a:lstStyle/>
        <a:p>
          <a:r>
            <a:rPr lang="ru-RU" sz="2000" dirty="0" smtClean="0"/>
            <a:t>Формирование  портфолио учащихся </a:t>
          </a:r>
          <a:endParaRPr lang="ru-RU" sz="2000" dirty="0"/>
        </a:p>
      </dgm:t>
    </dgm:pt>
    <dgm:pt modelId="{69817BA6-7EED-49EB-A132-717E80A95B3B}" type="parTrans" cxnId="{7FC4E1F5-FD29-43CF-B8D8-BCF83DECCBD3}">
      <dgm:prSet/>
      <dgm:spPr/>
      <dgm:t>
        <a:bodyPr/>
        <a:lstStyle/>
        <a:p>
          <a:endParaRPr lang="ru-RU"/>
        </a:p>
      </dgm:t>
    </dgm:pt>
    <dgm:pt modelId="{3B4823E8-75F1-478E-A1B2-3063A920AE1C}" type="sibTrans" cxnId="{7FC4E1F5-FD29-43CF-B8D8-BCF83DECCBD3}">
      <dgm:prSet/>
      <dgm:spPr/>
      <dgm:t>
        <a:bodyPr/>
        <a:lstStyle/>
        <a:p>
          <a:endParaRPr lang="ru-RU"/>
        </a:p>
      </dgm:t>
    </dgm:pt>
    <dgm:pt modelId="{A324E848-A0F4-415B-84E6-9B60FBD22017}">
      <dgm:prSet phldrT="[Текст]"/>
      <dgm:spPr/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59366BC1-C2E3-492F-B5DC-C9A415A99709}" type="parTrans" cxnId="{8DEF9A01-2749-4283-9A58-B5EBC4A0B031}">
      <dgm:prSet/>
      <dgm:spPr/>
      <dgm:t>
        <a:bodyPr/>
        <a:lstStyle/>
        <a:p>
          <a:endParaRPr lang="ru-RU"/>
        </a:p>
      </dgm:t>
    </dgm:pt>
    <dgm:pt modelId="{C0DF14BE-C279-464B-ACF5-0650CE294E3D}" type="sibTrans" cxnId="{8DEF9A01-2749-4283-9A58-B5EBC4A0B031}">
      <dgm:prSet/>
      <dgm:spPr/>
      <dgm:t>
        <a:bodyPr/>
        <a:lstStyle/>
        <a:p>
          <a:endParaRPr lang="ru-RU"/>
        </a:p>
      </dgm:t>
    </dgm:pt>
    <dgm:pt modelId="{6F67D5D7-A6E3-4D10-B91E-C3EB96816877}">
      <dgm:prSet phldrT="[Текст]" custT="1"/>
      <dgm:spPr/>
      <dgm:t>
        <a:bodyPr/>
        <a:lstStyle/>
        <a:p>
          <a:r>
            <a:rPr lang="ru-RU" sz="2000" dirty="0" smtClean="0"/>
            <a:t>Участие в проекте «Вернись в родную школу педагогом» </a:t>
          </a:r>
          <a:endParaRPr lang="ru-RU" sz="2000" dirty="0"/>
        </a:p>
      </dgm:t>
    </dgm:pt>
    <dgm:pt modelId="{0844B1CB-DABF-46CA-BCB0-3135DC498D4E}" type="parTrans" cxnId="{E09A34AA-B99F-4111-9666-3F157F5E6D67}">
      <dgm:prSet/>
      <dgm:spPr/>
      <dgm:t>
        <a:bodyPr/>
        <a:lstStyle/>
        <a:p>
          <a:endParaRPr lang="ru-RU"/>
        </a:p>
      </dgm:t>
    </dgm:pt>
    <dgm:pt modelId="{DBE0B293-7B41-4893-BC1A-889BCF2935CC}" type="sibTrans" cxnId="{E09A34AA-B99F-4111-9666-3F157F5E6D67}">
      <dgm:prSet/>
      <dgm:spPr/>
      <dgm:t>
        <a:bodyPr/>
        <a:lstStyle/>
        <a:p>
          <a:endParaRPr lang="ru-RU"/>
        </a:p>
      </dgm:t>
    </dgm:pt>
    <dgm:pt modelId="{75B450C9-202E-46AB-A008-28CE67AD7A15}">
      <dgm:prSet phldrT="[Текст]" custT="1"/>
      <dgm:spPr/>
      <dgm:t>
        <a:bodyPr/>
        <a:lstStyle/>
        <a:p>
          <a:r>
            <a:rPr lang="ru-RU" sz="2000" dirty="0" smtClean="0"/>
            <a:t>Формирование  портфолио учащихся</a:t>
          </a:r>
          <a:endParaRPr lang="ru-RU" sz="2000" dirty="0"/>
        </a:p>
      </dgm:t>
    </dgm:pt>
    <dgm:pt modelId="{21F14212-E1A4-4B2D-ABCB-600D97F014BC}" type="parTrans" cxnId="{A16A5953-B8F0-4C0B-8F40-5F2996536A9F}">
      <dgm:prSet/>
      <dgm:spPr/>
      <dgm:t>
        <a:bodyPr/>
        <a:lstStyle/>
        <a:p>
          <a:endParaRPr lang="ru-RU"/>
        </a:p>
      </dgm:t>
    </dgm:pt>
    <dgm:pt modelId="{936F00E1-0AFD-4582-98CE-724BE996D21D}" type="sibTrans" cxnId="{A16A5953-B8F0-4C0B-8F40-5F2996536A9F}">
      <dgm:prSet/>
      <dgm:spPr/>
      <dgm:t>
        <a:bodyPr/>
        <a:lstStyle/>
        <a:p>
          <a:endParaRPr lang="ru-RU"/>
        </a:p>
      </dgm:t>
    </dgm:pt>
    <dgm:pt modelId="{2B7B00FD-5C64-4248-859A-EA647C5150A3}">
      <dgm:prSet phldrT="[Текст]" custT="1"/>
      <dgm:spPr/>
      <dgm:t>
        <a:bodyPr/>
        <a:lstStyle/>
        <a:p>
          <a:endParaRPr lang="ru-RU" sz="1800" dirty="0"/>
        </a:p>
      </dgm:t>
    </dgm:pt>
    <dgm:pt modelId="{B7D617BB-7F81-4863-867C-B559E1912221}" type="parTrans" cxnId="{9D6BFA28-6C68-4AA9-A6A9-08AF4122A873}">
      <dgm:prSet/>
      <dgm:spPr/>
      <dgm:t>
        <a:bodyPr/>
        <a:lstStyle/>
        <a:p>
          <a:endParaRPr lang="ru-RU"/>
        </a:p>
      </dgm:t>
    </dgm:pt>
    <dgm:pt modelId="{982B0BA5-0AF5-4B2A-843B-F01F45768E42}" type="sibTrans" cxnId="{9D6BFA28-6C68-4AA9-A6A9-08AF4122A873}">
      <dgm:prSet/>
      <dgm:spPr/>
      <dgm:t>
        <a:bodyPr/>
        <a:lstStyle/>
        <a:p>
          <a:endParaRPr lang="ru-RU"/>
        </a:p>
      </dgm:t>
    </dgm:pt>
    <dgm:pt modelId="{E0E0E0F2-9E8A-43B9-B3B5-02DCEE65EC72}">
      <dgm:prSet phldrT="[Текст]" custT="1"/>
      <dgm:spPr/>
      <dgm:t>
        <a:bodyPr/>
        <a:lstStyle/>
        <a:p>
          <a:r>
            <a:rPr lang="ru-RU" sz="2000" dirty="0" smtClean="0"/>
            <a:t>Заседание совета наставников, корректировка работы</a:t>
          </a:r>
          <a:endParaRPr lang="ru-RU" sz="2000" dirty="0"/>
        </a:p>
      </dgm:t>
    </dgm:pt>
    <dgm:pt modelId="{C5781CC3-DD16-48E7-8EA9-76A6FC731666}" type="parTrans" cxnId="{32C378F8-6CA2-4A51-BDE8-6DF12460A069}">
      <dgm:prSet/>
      <dgm:spPr/>
      <dgm:t>
        <a:bodyPr/>
        <a:lstStyle/>
        <a:p>
          <a:endParaRPr lang="ru-RU"/>
        </a:p>
      </dgm:t>
    </dgm:pt>
    <dgm:pt modelId="{081E63FC-25FF-46ED-B6A5-203D0F2D6915}" type="sibTrans" cxnId="{32C378F8-6CA2-4A51-BDE8-6DF12460A069}">
      <dgm:prSet/>
      <dgm:spPr/>
      <dgm:t>
        <a:bodyPr/>
        <a:lstStyle/>
        <a:p>
          <a:endParaRPr lang="ru-RU"/>
        </a:p>
      </dgm:t>
    </dgm:pt>
    <dgm:pt modelId="{0CB2A854-8FD3-43A9-8B5E-E9ADD526BF63}">
      <dgm:prSet phldrT="[Текст]" custT="1"/>
      <dgm:spPr/>
      <dgm:t>
        <a:bodyPr/>
        <a:lstStyle/>
        <a:p>
          <a:r>
            <a:rPr lang="ru-RU" sz="2000" dirty="0" smtClean="0"/>
            <a:t>Заседание совета наставников, представление результатов, обмен опытом</a:t>
          </a:r>
          <a:endParaRPr lang="ru-RU" sz="2000" dirty="0"/>
        </a:p>
      </dgm:t>
    </dgm:pt>
    <dgm:pt modelId="{EA10B24B-D612-4031-9C66-EACE561F1086}" type="parTrans" cxnId="{366ADA66-D6C2-453F-8BA9-C4FBA38E7C0D}">
      <dgm:prSet/>
      <dgm:spPr/>
      <dgm:t>
        <a:bodyPr/>
        <a:lstStyle/>
        <a:p>
          <a:endParaRPr lang="ru-RU"/>
        </a:p>
      </dgm:t>
    </dgm:pt>
    <dgm:pt modelId="{25F9108D-53C9-4D29-A8BF-CC074909CF66}" type="sibTrans" cxnId="{366ADA66-D6C2-453F-8BA9-C4FBA38E7C0D}">
      <dgm:prSet/>
      <dgm:spPr/>
      <dgm:t>
        <a:bodyPr/>
        <a:lstStyle/>
        <a:p>
          <a:endParaRPr lang="ru-RU"/>
        </a:p>
      </dgm:t>
    </dgm:pt>
    <dgm:pt modelId="{F373EAF2-52AC-4ABB-8466-E4946FDD99F2}">
      <dgm:prSet phldrT="[Текст]" custT="1"/>
      <dgm:spPr/>
      <dgm:t>
        <a:bodyPr/>
        <a:lstStyle/>
        <a:p>
          <a:endParaRPr lang="ru-RU" sz="2000" dirty="0"/>
        </a:p>
      </dgm:t>
    </dgm:pt>
    <dgm:pt modelId="{E0636C4E-E8C4-4536-9D93-04AE9DF82298}" type="parTrans" cxnId="{E813B9A8-CBEB-4BB3-B5E0-66D05C546D97}">
      <dgm:prSet/>
      <dgm:spPr/>
      <dgm:t>
        <a:bodyPr/>
        <a:lstStyle/>
        <a:p>
          <a:endParaRPr lang="ru-RU"/>
        </a:p>
      </dgm:t>
    </dgm:pt>
    <dgm:pt modelId="{2AAD06B5-F62C-4399-9D95-A2EC573A2EE6}" type="sibTrans" cxnId="{E813B9A8-CBEB-4BB3-B5E0-66D05C546D97}">
      <dgm:prSet/>
      <dgm:spPr/>
      <dgm:t>
        <a:bodyPr/>
        <a:lstStyle/>
        <a:p>
          <a:endParaRPr lang="ru-RU"/>
        </a:p>
      </dgm:t>
    </dgm:pt>
    <dgm:pt modelId="{651EBA41-B439-4B47-9105-884BC3B28B30}" type="pres">
      <dgm:prSet presAssocID="{5F0F456E-E42C-4436-98AF-8E1A320CAD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09F4E-8F5F-4655-9B02-0BB3805E7814}" type="pres">
      <dgm:prSet presAssocID="{75B83F12-00B3-452D-B92A-DFB1F01D5AD7}" presName="composite" presStyleCnt="0"/>
      <dgm:spPr/>
    </dgm:pt>
    <dgm:pt modelId="{E3118300-03C1-4B79-806F-D136C55DDAC5}" type="pres">
      <dgm:prSet presAssocID="{75B83F12-00B3-452D-B92A-DFB1F01D5AD7}" presName="parentText" presStyleLbl="alignNode1" presStyleIdx="0" presStyleCnt="3" custLinFactNeighborX="0" custLinFactNeighborY="-9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8F133-858A-4753-8761-9962B2C4F399}" type="pres">
      <dgm:prSet presAssocID="{75B83F12-00B3-452D-B92A-DFB1F01D5A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6D1D-ACEB-4A8B-BEF5-B7373AD96F9B}" type="pres">
      <dgm:prSet presAssocID="{454DAF56-19A0-4A56-B2B1-D9F92161D085}" presName="sp" presStyleCnt="0"/>
      <dgm:spPr/>
    </dgm:pt>
    <dgm:pt modelId="{AA67CB7E-1FE2-464E-97D3-27B2C5551E09}" type="pres">
      <dgm:prSet presAssocID="{BC37B944-45F1-4C2C-845C-295BDC1F3E68}" presName="composite" presStyleCnt="0"/>
      <dgm:spPr/>
    </dgm:pt>
    <dgm:pt modelId="{89505BA0-7B45-40D4-B7DE-9F3161FBE6B5}" type="pres">
      <dgm:prSet presAssocID="{BC37B944-45F1-4C2C-845C-295BDC1F3E6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8F148-D764-4DAF-B6B7-66FBABCCA48F}" type="pres">
      <dgm:prSet presAssocID="{BC37B944-45F1-4C2C-845C-295BDC1F3E68}" presName="descendantText" presStyleLbl="alignAcc1" presStyleIdx="1" presStyleCnt="3" custScaleX="9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80C2-D57D-4CD6-B213-99A81F7BA27B}" type="pres">
      <dgm:prSet presAssocID="{91448AB7-7384-4E91-8A53-83A76A5587CF}" presName="sp" presStyleCnt="0"/>
      <dgm:spPr/>
    </dgm:pt>
    <dgm:pt modelId="{BB721CA1-C8F8-48C3-B571-095BC4D31CD4}" type="pres">
      <dgm:prSet presAssocID="{A324E848-A0F4-415B-84E6-9B60FBD22017}" presName="composite" presStyleCnt="0"/>
      <dgm:spPr/>
    </dgm:pt>
    <dgm:pt modelId="{BC801580-48FD-44A5-8534-E402E51E982D}" type="pres">
      <dgm:prSet presAssocID="{A324E848-A0F4-415B-84E6-9B60FBD220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75E00-F0E5-4A66-B415-6D9B914F89D8}" type="pres">
      <dgm:prSet presAssocID="{A324E848-A0F4-415B-84E6-9B60FBD220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BA145-EC12-4175-B059-4DEB176C7863}" type="presOf" srcId="{75B83F12-00B3-452D-B92A-DFB1F01D5AD7}" destId="{E3118300-03C1-4B79-806F-D136C55DDAC5}" srcOrd="0" destOrd="0" presId="urn:microsoft.com/office/officeart/2005/8/layout/chevron2"/>
    <dgm:cxn modelId="{366ADA66-D6C2-453F-8BA9-C4FBA38E7C0D}" srcId="{A324E848-A0F4-415B-84E6-9B60FBD22017}" destId="{0CB2A854-8FD3-43A9-8B5E-E9ADD526BF63}" srcOrd="3" destOrd="0" parTransId="{EA10B24B-D612-4031-9C66-EACE561F1086}" sibTransId="{25F9108D-53C9-4D29-A8BF-CC074909CF66}"/>
    <dgm:cxn modelId="{A16A5953-B8F0-4C0B-8F40-5F2996536A9F}" srcId="{A324E848-A0F4-415B-84E6-9B60FBD22017}" destId="{75B450C9-202E-46AB-A008-28CE67AD7A15}" srcOrd="2" destOrd="0" parTransId="{21F14212-E1A4-4B2D-ABCB-600D97F014BC}" sibTransId="{936F00E1-0AFD-4582-98CE-724BE996D21D}"/>
    <dgm:cxn modelId="{1CCB8479-2896-4A5B-97B8-731ED3C3A419}" srcId="{BC37B944-45F1-4C2C-845C-295BDC1F3E68}" destId="{54AD7A6B-B5F2-4B62-BE47-8C16AB1C7553}" srcOrd="0" destOrd="0" parTransId="{35C6C1B7-6187-4CFC-BB60-052A78BA341F}" sibTransId="{DD5E6024-BAB5-4B39-BEFE-0F2FD509EC84}"/>
    <dgm:cxn modelId="{32C378F8-6CA2-4A51-BDE8-6DF12460A069}" srcId="{75B83F12-00B3-452D-B92A-DFB1F01D5AD7}" destId="{E0E0E0F2-9E8A-43B9-B3B5-02DCEE65EC72}" srcOrd="2" destOrd="0" parTransId="{C5781CC3-DD16-48E7-8EA9-76A6FC731666}" sibTransId="{081E63FC-25FF-46ED-B6A5-203D0F2D6915}"/>
    <dgm:cxn modelId="{684991F3-56EF-4145-B1DC-7B0D40ED0232}" type="presOf" srcId="{4B571A74-6184-4655-87D8-D238F3159333}" destId="{C4B8F148-D764-4DAF-B6B7-66FBABCCA48F}" srcOrd="0" destOrd="1" presId="urn:microsoft.com/office/officeart/2005/8/layout/chevron2"/>
    <dgm:cxn modelId="{DC8D28F0-0978-4799-8116-7A3345E9C4E2}" type="presOf" srcId="{DD7A89F6-301F-4266-849A-51F838AD8F52}" destId="{79C8F133-858A-4753-8761-9962B2C4F399}" srcOrd="0" destOrd="0" presId="urn:microsoft.com/office/officeart/2005/8/layout/chevron2"/>
    <dgm:cxn modelId="{5DC914C5-0F45-4DDC-854B-34F06B8687E8}" type="presOf" srcId="{6F67D5D7-A6E3-4D10-B91E-C3EB96816877}" destId="{25975E00-F0E5-4A66-B415-6D9B914F89D8}" srcOrd="0" destOrd="1" presId="urn:microsoft.com/office/officeart/2005/8/layout/chevron2"/>
    <dgm:cxn modelId="{E09A34AA-B99F-4111-9666-3F157F5E6D67}" srcId="{A324E848-A0F4-415B-84E6-9B60FBD22017}" destId="{6F67D5D7-A6E3-4D10-B91E-C3EB96816877}" srcOrd="1" destOrd="0" parTransId="{0844B1CB-DABF-46CA-BCB0-3135DC498D4E}" sibTransId="{DBE0B293-7B41-4893-BC1A-889BCF2935CC}"/>
    <dgm:cxn modelId="{CC936DB2-3602-44A3-9A3C-B646504CE8B6}" type="presOf" srcId="{54AD7A6B-B5F2-4B62-BE47-8C16AB1C7553}" destId="{C4B8F148-D764-4DAF-B6B7-66FBABCCA48F}" srcOrd="0" destOrd="0" presId="urn:microsoft.com/office/officeart/2005/8/layout/chevron2"/>
    <dgm:cxn modelId="{79B96D3F-6BF2-44C3-AA8C-E73142F73FD1}" type="presOf" srcId="{0CB2A854-8FD3-43A9-8B5E-E9ADD526BF63}" destId="{25975E00-F0E5-4A66-B415-6D9B914F89D8}" srcOrd="0" destOrd="3" presId="urn:microsoft.com/office/officeart/2005/8/layout/chevron2"/>
    <dgm:cxn modelId="{8DEF9A01-2749-4283-9A58-B5EBC4A0B031}" srcId="{5F0F456E-E42C-4436-98AF-8E1A320CAD7A}" destId="{A324E848-A0F4-415B-84E6-9B60FBD22017}" srcOrd="2" destOrd="0" parTransId="{59366BC1-C2E3-492F-B5DC-C9A415A99709}" sibTransId="{C0DF14BE-C279-464B-ACF5-0650CE294E3D}"/>
    <dgm:cxn modelId="{EEE6643F-B29D-470E-9E1C-E562019B3C19}" type="presOf" srcId="{73C79CC4-E601-43FB-ADEC-922DED177B59}" destId="{79C8F133-858A-4753-8761-9962B2C4F399}" srcOrd="0" destOrd="1" presId="urn:microsoft.com/office/officeart/2005/8/layout/chevron2"/>
    <dgm:cxn modelId="{AA289846-7B41-4AC4-B1FD-34B389B5DACA}" srcId="{75B83F12-00B3-452D-B92A-DFB1F01D5AD7}" destId="{DD7A89F6-301F-4266-849A-51F838AD8F52}" srcOrd="0" destOrd="0" parTransId="{B9F5EEE2-348F-432F-A350-385B79B8C5FE}" sibTransId="{7E16ED7C-336D-4F3D-AF35-9FBDB23A1A8D}"/>
    <dgm:cxn modelId="{E01F5466-03A6-40FB-B05C-3ACAB5B96764}" srcId="{75B83F12-00B3-452D-B92A-DFB1F01D5AD7}" destId="{73C79CC4-E601-43FB-ADEC-922DED177B59}" srcOrd="1" destOrd="0" parTransId="{FD966AF9-D590-4548-8B9F-CFA6D4D70C3B}" sibTransId="{9C781AB9-D806-4332-9681-94A9C22F2252}"/>
    <dgm:cxn modelId="{FF809605-D286-43C1-9F23-9225757071B7}" type="presOf" srcId="{75B450C9-202E-46AB-A008-28CE67AD7A15}" destId="{25975E00-F0E5-4A66-B415-6D9B914F89D8}" srcOrd="0" destOrd="2" presId="urn:microsoft.com/office/officeart/2005/8/layout/chevron2"/>
    <dgm:cxn modelId="{EE0515A4-469D-45D0-B6EA-EC56B39EFDA5}" srcId="{5F0F456E-E42C-4436-98AF-8E1A320CAD7A}" destId="{75B83F12-00B3-452D-B92A-DFB1F01D5AD7}" srcOrd="0" destOrd="0" parTransId="{DEACC8FF-4F2E-4D64-8CFE-0B8DA4A6C6D7}" sibTransId="{454DAF56-19A0-4A56-B2B1-D9F92161D085}"/>
    <dgm:cxn modelId="{92466015-091D-4772-B934-289ECD8A8C38}" type="presOf" srcId="{BC37B944-45F1-4C2C-845C-295BDC1F3E68}" destId="{89505BA0-7B45-40D4-B7DE-9F3161FBE6B5}" srcOrd="0" destOrd="0" presId="urn:microsoft.com/office/officeart/2005/8/layout/chevron2"/>
    <dgm:cxn modelId="{E5D54B9D-98DC-4D5D-BC4C-D20264F684FC}" type="presOf" srcId="{5F0F456E-E42C-4436-98AF-8E1A320CAD7A}" destId="{651EBA41-B439-4B47-9105-884BC3B28B30}" srcOrd="0" destOrd="0" presId="urn:microsoft.com/office/officeart/2005/8/layout/chevron2"/>
    <dgm:cxn modelId="{E813B9A8-CBEB-4BB3-B5E0-66D05C546D97}" srcId="{A324E848-A0F4-415B-84E6-9B60FBD22017}" destId="{F373EAF2-52AC-4ABB-8466-E4946FDD99F2}" srcOrd="0" destOrd="0" parTransId="{E0636C4E-E8C4-4536-9D93-04AE9DF82298}" sibTransId="{2AAD06B5-F62C-4399-9D95-A2EC573A2EE6}"/>
    <dgm:cxn modelId="{9D6BFA28-6C68-4AA9-A6A9-08AF4122A873}" srcId="{A324E848-A0F4-415B-84E6-9B60FBD22017}" destId="{2B7B00FD-5C64-4248-859A-EA647C5150A3}" srcOrd="4" destOrd="0" parTransId="{B7D617BB-7F81-4863-867C-B559E1912221}" sibTransId="{982B0BA5-0AF5-4B2A-843B-F01F45768E42}"/>
    <dgm:cxn modelId="{7FC4E1F5-FD29-43CF-B8D8-BCF83DECCBD3}" srcId="{BC37B944-45F1-4C2C-845C-295BDC1F3E68}" destId="{4B571A74-6184-4655-87D8-D238F3159333}" srcOrd="1" destOrd="0" parTransId="{69817BA6-7EED-49EB-A132-717E80A95B3B}" sibTransId="{3B4823E8-75F1-478E-A1B2-3063A920AE1C}"/>
    <dgm:cxn modelId="{E9EA87C6-DB47-4350-B933-0A33878C57D9}" srcId="{5F0F456E-E42C-4436-98AF-8E1A320CAD7A}" destId="{BC37B944-45F1-4C2C-845C-295BDC1F3E68}" srcOrd="1" destOrd="0" parTransId="{D02904A5-2106-4EC5-8196-3FAB785D687C}" sibTransId="{91448AB7-7384-4E91-8A53-83A76A5587CF}"/>
    <dgm:cxn modelId="{A00AD8CB-C970-458E-8747-58C235C67C57}" type="presOf" srcId="{E0E0E0F2-9E8A-43B9-B3B5-02DCEE65EC72}" destId="{79C8F133-858A-4753-8761-9962B2C4F399}" srcOrd="0" destOrd="2" presId="urn:microsoft.com/office/officeart/2005/8/layout/chevron2"/>
    <dgm:cxn modelId="{9F788632-E43B-464C-93F6-36A6D066A81E}" type="presOf" srcId="{2B7B00FD-5C64-4248-859A-EA647C5150A3}" destId="{25975E00-F0E5-4A66-B415-6D9B914F89D8}" srcOrd="0" destOrd="4" presId="urn:microsoft.com/office/officeart/2005/8/layout/chevron2"/>
    <dgm:cxn modelId="{BAD3BAEB-3DFD-48EB-810B-2153D6C0A93E}" type="presOf" srcId="{F373EAF2-52AC-4ABB-8466-E4946FDD99F2}" destId="{25975E00-F0E5-4A66-B415-6D9B914F89D8}" srcOrd="0" destOrd="0" presId="urn:microsoft.com/office/officeart/2005/8/layout/chevron2"/>
    <dgm:cxn modelId="{10B3A374-B1BB-4AF8-84D0-91DD0970AB72}" type="presOf" srcId="{A324E848-A0F4-415B-84E6-9B60FBD22017}" destId="{BC801580-48FD-44A5-8534-E402E51E982D}" srcOrd="0" destOrd="0" presId="urn:microsoft.com/office/officeart/2005/8/layout/chevron2"/>
    <dgm:cxn modelId="{45033E1A-C6E8-42C8-920C-150D698A9B84}" type="presParOf" srcId="{651EBA41-B439-4B47-9105-884BC3B28B30}" destId="{5C609F4E-8F5F-4655-9B02-0BB3805E7814}" srcOrd="0" destOrd="0" presId="urn:microsoft.com/office/officeart/2005/8/layout/chevron2"/>
    <dgm:cxn modelId="{BEE2D00C-E8E8-4AA0-AADF-F87108520D43}" type="presParOf" srcId="{5C609F4E-8F5F-4655-9B02-0BB3805E7814}" destId="{E3118300-03C1-4B79-806F-D136C55DDAC5}" srcOrd="0" destOrd="0" presId="urn:microsoft.com/office/officeart/2005/8/layout/chevron2"/>
    <dgm:cxn modelId="{05803BC1-59C9-466C-9C99-88A10B36C253}" type="presParOf" srcId="{5C609F4E-8F5F-4655-9B02-0BB3805E7814}" destId="{79C8F133-858A-4753-8761-9962B2C4F399}" srcOrd="1" destOrd="0" presId="urn:microsoft.com/office/officeart/2005/8/layout/chevron2"/>
    <dgm:cxn modelId="{A57E0CE7-FF83-4626-8764-DF4B951BE2B5}" type="presParOf" srcId="{651EBA41-B439-4B47-9105-884BC3B28B30}" destId="{69B26D1D-ACEB-4A8B-BEF5-B7373AD96F9B}" srcOrd="1" destOrd="0" presId="urn:microsoft.com/office/officeart/2005/8/layout/chevron2"/>
    <dgm:cxn modelId="{D6F64843-DC46-49BD-B81B-C2C145AC16E3}" type="presParOf" srcId="{651EBA41-B439-4B47-9105-884BC3B28B30}" destId="{AA67CB7E-1FE2-464E-97D3-27B2C5551E09}" srcOrd="2" destOrd="0" presId="urn:microsoft.com/office/officeart/2005/8/layout/chevron2"/>
    <dgm:cxn modelId="{ECCD538A-38D4-45B9-8913-A787FD510C7C}" type="presParOf" srcId="{AA67CB7E-1FE2-464E-97D3-27B2C5551E09}" destId="{89505BA0-7B45-40D4-B7DE-9F3161FBE6B5}" srcOrd="0" destOrd="0" presId="urn:microsoft.com/office/officeart/2005/8/layout/chevron2"/>
    <dgm:cxn modelId="{16BB93F3-E931-4862-81AC-651177BBDA34}" type="presParOf" srcId="{AA67CB7E-1FE2-464E-97D3-27B2C5551E09}" destId="{C4B8F148-D764-4DAF-B6B7-66FBABCCA48F}" srcOrd="1" destOrd="0" presId="urn:microsoft.com/office/officeart/2005/8/layout/chevron2"/>
    <dgm:cxn modelId="{429E80E5-DDDC-4671-85C7-6EE29FADEC70}" type="presParOf" srcId="{651EBA41-B439-4B47-9105-884BC3B28B30}" destId="{C58480C2-D57D-4CD6-B213-99A81F7BA27B}" srcOrd="3" destOrd="0" presId="urn:microsoft.com/office/officeart/2005/8/layout/chevron2"/>
    <dgm:cxn modelId="{A3209E4B-1513-4473-9205-AC376C62BA42}" type="presParOf" srcId="{651EBA41-B439-4B47-9105-884BC3B28B30}" destId="{BB721CA1-C8F8-48C3-B571-095BC4D31CD4}" srcOrd="4" destOrd="0" presId="urn:microsoft.com/office/officeart/2005/8/layout/chevron2"/>
    <dgm:cxn modelId="{92D8600E-0723-465F-9299-4C9C16B1B8FA}" type="presParOf" srcId="{BB721CA1-C8F8-48C3-B571-095BC4D31CD4}" destId="{BC801580-48FD-44A5-8534-E402E51E982D}" srcOrd="0" destOrd="0" presId="urn:microsoft.com/office/officeart/2005/8/layout/chevron2"/>
    <dgm:cxn modelId="{39F4335C-788C-47AC-816D-929983B51DB4}" type="presParOf" srcId="{BB721CA1-C8F8-48C3-B571-095BC4D31CD4}" destId="{25975E00-F0E5-4A66-B415-6D9B914F89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18300-03C1-4B79-806F-D136C55DDAC5}">
      <dsp:nvSpPr>
        <dsp:cNvPr id="0" name=""/>
        <dsp:cNvSpPr/>
      </dsp:nvSpPr>
      <dsp:spPr>
        <a:xfrm rot="5400000">
          <a:off x="-304573" y="304573"/>
          <a:ext cx="2030492" cy="1421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сентябрь</a:t>
          </a:r>
          <a:endParaRPr lang="ru-RU" sz="2500" kern="1200" dirty="0"/>
        </a:p>
      </dsp:txBody>
      <dsp:txXfrm rot="-5400000">
        <a:off x="1" y="710671"/>
        <a:ext cx="1421344" cy="609148"/>
      </dsp:txXfrm>
    </dsp:sp>
    <dsp:sp modelId="{79C8F133-858A-4753-8761-9962B2C4F399}">
      <dsp:nvSpPr>
        <dsp:cNvPr id="0" name=""/>
        <dsp:cNvSpPr/>
      </dsp:nvSpPr>
      <dsp:spPr>
        <a:xfrm rot="5400000">
          <a:off x="4479254" y="-3048858"/>
          <a:ext cx="1319820" cy="743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Создание пары «наставник-подшефный»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Изучение нормативных документов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Составление плана работы, заседание совета наставников</a:t>
          </a:r>
          <a:endParaRPr lang="ru-RU" sz="2000" kern="1200" dirty="0"/>
        </a:p>
      </dsp:txBody>
      <dsp:txXfrm rot="-5400000">
        <a:off x="1421345" y="73479"/>
        <a:ext cx="7371211" cy="1190964"/>
      </dsp:txXfrm>
    </dsp:sp>
    <dsp:sp modelId="{89505BA0-7B45-40D4-B7DE-9F3161FBE6B5}">
      <dsp:nvSpPr>
        <dsp:cNvPr id="0" name=""/>
        <dsp:cNvSpPr/>
      </dsp:nvSpPr>
      <dsp:spPr>
        <a:xfrm rot="5400000">
          <a:off x="-304573" y="2160501"/>
          <a:ext cx="2030492" cy="1421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октябрь</a:t>
          </a:r>
          <a:endParaRPr lang="ru-RU" sz="2500" kern="1200" dirty="0"/>
        </a:p>
      </dsp:txBody>
      <dsp:txXfrm rot="-5400000">
        <a:off x="1" y="2566599"/>
        <a:ext cx="1421344" cy="609148"/>
      </dsp:txXfrm>
    </dsp:sp>
    <dsp:sp modelId="{C4B8F148-D764-4DAF-B6B7-66FBABCCA48F}">
      <dsp:nvSpPr>
        <dsp:cNvPr id="0" name=""/>
        <dsp:cNvSpPr/>
      </dsp:nvSpPr>
      <dsp:spPr>
        <a:xfrm rot="5400000">
          <a:off x="4479254" y="-1201982"/>
          <a:ext cx="1319820" cy="743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Изучение специальной литературы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Проведение педагогических проб (уроки, классные часы, психолого-педагогическая  диагностика учащихся 9-х классов)</a:t>
          </a:r>
          <a:endParaRPr lang="ru-RU" sz="2000" kern="1200" dirty="0"/>
        </a:p>
      </dsp:txBody>
      <dsp:txXfrm rot="-5400000">
        <a:off x="1421345" y="1920355"/>
        <a:ext cx="7371211" cy="1190964"/>
      </dsp:txXfrm>
    </dsp:sp>
    <dsp:sp modelId="{BC801580-48FD-44A5-8534-E402E51E982D}">
      <dsp:nvSpPr>
        <dsp:cNvPr id="0" name=""/>
        <dsp:cNvSpPr/>
      </dsp:nvSpPr>
      <dsp:spPr>
        <a:xfrm rot="5400000">
          <a:off x="-304573" y="4188746"/>
          <a:ext cx="2030492" cy="1421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ноябрь</a:t>
          </a:r>
          <a:endParaRPr lang="ru-RU" sz="2500" kern="1200" dirty="0"/>
        </a:p>
      </dsp:txBody>
      <dsp:txXfrm rot="-5400000">
        <a:off x="1" y="4594844"/>
        <a:ext cx="1421344" cy="609148"/>
      </dsp:txXfrm>
    </dsp:sp>
    <dsp:sp modelId="{25975E00-F0E5-4A66-B415-6D9B914F89D8}">
      <dsp:nvSpPr>
        <dsp:cNvPr id="0" name=""/>
        <dsp:cNvSpPr/>
      </dsp:nvSpPr>
      <dsp:spPr>
        <a:xfrm rot="5400000">
          <a:off x="4297884" y="826263"/>
          <a:ext cx="1682559" cy="743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Участие в проекте «Вернись в родную школу педагогом»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Проведение педагогических проб (уроки, классные часы, индивидуальные консультации, участие в работе школьного  лагеря  в качестве вожатых)</a:t>
          </a:r>
          <a:endParaRPr lang="ru-RU" sz="2000" kern="1200" dirty="0"/>
        </a:p>
      </dsp:txBody>
      <dsp:txXfrm rot="-5400000">
        <a:off x="1421344" y="3784939"/>
        <a:ext cx="7353503" cy="1518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18300-03C1-4B79-806F-D136C55DDAC5}">
      <dsp:nvSpPr>
        <dsp:cNvPr id="0" name=""/>
        <dsp:cNvSpPr/>
      </dsp:nvSpPr>
      <dsp:spPr>
        <a:xfrm rot="5400000">
          <a:off x="-310268" y="310268"/>
          <a:ext cx="2068454" cy="1447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февраль</a:t>
          </a:r>
          <a:endParaRPr lang="ru-RU" sz="2600" kern="1200" dirty="0"/>
        </a:p>
      </dsp:txBody>
      <dsp:txXfrm rot="-5400000">
        <a:off x="1" y="723959"/>
        <a:ext cx="1447917" cy="620537"/>
      </dsp:txXfrm>
    </dsp:sp>
    <dsp:sp modelId="{79C8F133-858A-4753-8761-9962B2C4F399}">
      <dsp:nvSpPr>
        <dsp:cNvPr id="0" name=""/>
        <dsp:cNvSpPr/>
      </dsp:nvSpPr>
      <dsp:spPr>
        <a:xfrm rot="5400000">
          <a:off x="4516207" y="-3064676"/>
          <a:ext cx="1344495" cy="7481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Участие в проекте «Вернись в родную школу педагогом»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Проведение педагогических проб (уроки, классные часы, индивидуальные консультации)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Заседание совета наставников, корректировка работы</a:t>
          </a:r>
          <a:endParaRPr lang="ru-RU" sz="2000" kern="1200" dirty="0"/>
        </a:p>
      </dsp:txBody>
      <dsp:txXfrm rot="-5400000">
        <a:off x="1447918" y="69246"/>
        <a:ext cx="7415441" cy="1213229"/>
      </dsp:txXfrm>
    </dsp:sp>
    <dsp:sp modelId="{89505BA0-7B45-40D4-B7DE-9F3161FBE6B5}">
      <dsp:nvSpPr>
        <dsp:cNvPr id="0" name=""/>
        <dsp:cNvSpPr/>
      </dsp:nvSpPr>
      <dsp:spPr>
        <a:xfrm rot="5400000">
          <a:off x="-310268" y="2192365"/>
          <a:ext cx="2068454" cy="1447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март</a:t>
          </a:r>
          <a:endParaRPr lang="ru-RU" sz="2600" kern="1200" dirty="0"/>
        </a:p>
      </dsp:txBody>
      <dsp:txXfrm rot="-5400000">
        <a:off x="1" y="2606056"/>
        <a:ext cx="1447917" cy="620537"/>
      </dsp:txXfrm>
    </dsp:sp>
    <dsp:sp modelId="{C4B8F148-D764-4DAF-B6B7-66FBABCCA48F}">
      <dsp:nvSpPr>
        <dsp:cNvPr id="0" name=""/>
        <dsp:cNvSpPr/>
      </dsp:nvSpPr>
      <dsp:spPr>
        <a:xfrm rot="5400000">
          <a:off x="4516207" y="-1185481"/>
          <a:ext cx="1344495" cy="7479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Проведение педагогических проб (уроки, классные часы, индивидуальные консультации)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 портфолио учащихся </a:t>
          </a:r>
          <a:endParaRPr lang="ru-RU" sz="2000" kern="1200" dirty="0"/>
        </a:p>
      </dsp:txBody>
      <dsp:txXfrm rot="-5400000">
        <a:off x="1448629" y="1947730"/>
        <a:ext cx="7414019" cy="1213229"/>
      </dsp:txXfrm>
    </dsp:sp>
    <dsp:sp modelId="{BC801580-48FD-44A5-8534-E402E51E982D}">
      <dsp:nvSpPr>
        <dsp:cNvPr id="0" name=""/>
        <dsp:cNvSpPr/>
      </dsp:nvSpPr>
      <dsp:spPr>
        <a:xfrm rot="5400000">
          <a:off x="-310268" y="4070848"/>
          <a:ext cx="2068454" cy="1447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апрель</a:t>
          </a:r>
          <a:endParaRPr lang="ru-RU" sz="2600" kern="1200" dirty="0"/>
        </a:p>
      </dsp:txBody>
      <dsp:txXfrm rot="-5400000">
        <a:off x="1" y="4484539"/>
        <a:ext cx="1447917" cy="620537"/>
      </dsp:txXfrm>
    </dsp:sp>
    <dsp:sp modelId="{25975E00-F0E5-4A66-B415-6D9B914F89D8}">
      <dsp:nvSpPr>
        <dsp:cNvPr id="0" name=""/>
        <dsp:cNvSpPr/>
      </dsp:nvSpPr>
      <dsp:spPr>
        <a:xfrm rot="5400000">
          <a:off x="4516207" y="692291"/>
          <a:ext cx="1344495" cy="7481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Участие в проекте «Вернись в родную школу педагогом»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 портфолио учащихся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Заседание совета наставников, представление результатов, обмен опытом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447918" y="3826214"/>
        <a:ext cx="7415441" cy="121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644A-F759-4E27-867C-16E91EC90DD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71E2-C245-487B-82F7-6111C8C44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3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BF18A2-4440-4CF5-AFAB-5F3780A87E70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1261864" y="228600"/>
            <a:ext cx="7772400" cy="613438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РАЙОННЫЙ СЕМИНАР </a:t>
            </a:r>
            <a:br>
              <a:rPr lang="ru-RU" altLang="ru-RU" sz="1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«ФОРМИРОВАНИЕ СИСТЕМЫ НАСТАВНИЧЕСТВА В ОБРАЗОВАТЕЛЬНОЙ ОРГАНИЗАЦИИ»</a:t>
            </a: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29305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0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5432425" y="6073775"/>
            <a:ext cx="32289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Bookman Old Style" pitchFamily="18" charset="0"/>
              </a:rPr>
              <a:t>МБОУ «ЛЯНТОРСКАЯ СОШ №5»</a:t>
            </a:r>
          </a:p>
        </p:txBody>
      </p:sp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1164429" y="1904999"/>
            <a:ext cx="68639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/>
              <a:t>Личностный рост обучающегося через участие в проектах «педагогическая группа», «виртуальный педагогический класс»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15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бина\Desktop\Ковалева София\Сертификат прохождения курса_ковалева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068"/>
            <a:ext cx="8892480" cy="66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5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бина\Downloads\Telegram Desktop\photo_2024-04-13_10-29-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177694" y="274649"/>
            <a:ext cx="3816424" cy="27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бина\Desktop\Ковалева София\Ковалева С. участник международной конференции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11231" cy="60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4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4" r="-1814"/>
          <a:stretch/>
        </p:blipFill>
        <p:spPr bwMode="auto">
          <a:xfrm>
            <a:off x="2267744" y="116632"/>
            <a:ext cx="3981417" cy="49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297171"/>
            <a:ext cx="253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Семья — опора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счастья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1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95513" y="476250"/>
            <a:ext cx="7793037" cy="2447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7E39"/>
                </a:solidFill>
              </a:rPr>
              <a:t>ШКОЛЬНЫЙ ПРОЕКТ «НАСТАВНИЧЕСТВО»</a:t>
            </a:r>
            <a:br>
              <a:rPr lang="ru-RU" altLang="ru-RU" sz="4000" b="1" dirty="0" smtClean="0">
                <a:solidFill>
                  <a:srgbClr val="007E39"/>
                </a:solidFill>
              </a:rPr>
            </a:br>
            <a:r>
              <a:rPr lang="ru-RU" altLang="ru-RU" b="1" dirty="0" smtClean="0">
                <a:solidFill>
                  <a:srgbClr val="007E39"/>
                </a:solidFill>
              </a:rPr>
              <a:t>                      </a:t>
            </a:r>
            <a:r>
              <a:rPr lang="ru-RU" altLang="ru-RU" sz="1800" b="1" dirty="0" smtClean="0">
                <a:solidFill>
                  <a:srgbClr val="6A2B73"/>
                </a:solidFill>
              </a:rPr>
              <a:t> </a:t>
            </a:r>
            <a:br>
              <a:rPr lang="ru-RU" altLang="ru-RU" sz="1800" b="1" dirty="0" smtClean="0">
                <a:solidFill>
                  <a:srgbClr val="6A2B73"/>
                </a:solidFill>
              </a:rPr>
            </a:br>
            <a:endParaRPr lang="ru-RU" altLang="ru-RU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2017713"/>
            <a:ext cx="8856662" cy="41148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способностей выпускников, их ориентация на педагогические </a:t>
            </a:r>
            <a:r>
              <a:rPr lang="ru-RU" sz="28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через  изучение  специальной литературы и проведение  педагогических проб  (уроки, классные часы, индивидуальные консультации, работа с документацией)</a:t>
            </a:r>
            <a:endParaRPr lang="ru-RU" sz="2800" b="1" i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8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 результатов  </a:t>
            </a:r>
            <a:r>
              <a:rPr lang="ru-RU" sz="28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в виде </a:t>
            </a:r>
            <a:r>
              <a:rPr lang="ru-RU" sz="28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обучающихся</a:t>
            </a:r>
            <a:endParaRPr lang="ru-RU" altLang="ru-RU" sz="2800" b="1" i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i?id=324785842-3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982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 </a:t>
            </a:r>
            <a:endParaRPr lang="ru-RU" altLang="ru-RU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078038" y="277813"/>
            <a:ext cx="662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kern="0" dirty="0" smtClean="0">
                <a:solidFill>
                  <a:srgbClr val="007E39"/>
                </a:solidFill>
              </a:rPr>
              <a:t>ШКОЛЬНЫЙ ПРОЕКТ «НАСТАВНИЧЕСТВО»</a:t>
            </a:r>
            <a:br>
              <a:rPr lang="ru-RU" altLang="ru-RU" sz="2000" b="1" kern="0" dirty="0" smtClean="0">
                <a:solidFill>
                  <a:srgbClr val="007E39"/>
                </a:solidFill>
              </a:rPr>
            </a:br>
            <a:r>
              <a:rPr lang="ru-RU" altLang="ru-RU" sz="1200" b="1" kern="0" dirty="0" smtClean="0">
                <a:solidFill>
                  <a:srgbClr val="6A2B73"/>
                </a:solidFill>
              </a:rPr>
              <a:t>2015-2016 учебный год</a:t>
            </a:r>
            <a:br>
              <a:rPr lang="ru-RU" altLang="ru-RU" sz="1200" b="1" kern="0" dirty="0" smtClean="0">
                <a:solidFill>
                  <a:srgbClr val="6A2B73"/>
                </a:solidFill>
              </a:rPr>
            </a:br>
            <a:endParaRPr lang="ru-RU" altLang="ru-RU" sz="3200" kern="0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745643"/>
          <a:ext cx="8856984" cy="592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2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 </a:t>
            </a:r>
            <a:endParaRPr lang="ru-RU" altLang="ru-RU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078038" y="277813"/>
            <a:ext cx="662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kern="0" dirty="0" smtClean="0">
                <a:solidFill>
                  <a:srgbClr val="007E39"/>
                </a:solidFill>
              </a:rPr>
              <a:t>ШКОЛЬНЫЙ ПРОЕКТ «НАСТАВНИЧЕСТВО»</a:t>
            </a:r>
            <a:br>
              <a:rPr lang="ru-RU" altLang="ru-RU" sz="2000" b="1" kern="0" dirty="0" smtClean="0">
                <a:solidFill>
                  <a:srgbClr val="007E39"/>
                </a:solidFill>
              </a:rPr>
            </a:br>
            <a:r>
              <a:rPr lang="ru-RU" altLang="ru-RU" sz="1200" b="1" kern="0" dirty="0" smtClean="0">
                <a:solidFill>
                  <a:srgbClr val="6A2B73"/>
                </a:solidFill>
              </a:rPr>
              <a:t>2015-2016 учебный год</a:t>
            </a:r>
            <a:br>
              <a:rPr lang="ru-RU" altLang="ru-RU" sz="1200" b="1" kern="0" dirty="0" smtClean="0">
                <a:solidFill>
                  <a:srgbClr val="6A2B73"/>
                </a:solidFill>
              </a:rPr>
            </a:br>
            <a:endParaRPr lang="ru-RU" altLang="ru-RU" sz="3200" kern="0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836712"/>
          <a:ext cx="89289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8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97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44879" y="42589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" y="755654"/>
            <a:ext cx="8874945" cy="1413848"/>
          </a:xfrm>
          <a:solidFill>
            <a:srgbClr val="E0EDF5">
              <a:alpha val="65000"/>
            </a:srgbClr>
          </a:solidFill>
          <a:ln>
            <a:solidFill>
              <a:srgbClr val="3F4A83">
                <a:alpha val="3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«Организация </a:t>
            </a:r>
            <a:r>
              <a:rPr lang="ru-RU" sz="2800" b="1" dirty="0" err="1">
                <a:latin typeface="+mn-lt"/>
              </a:rPr>
              <a:t>профессиональнои</a:t>
            </a:r>
            <a:r>
              <a:rPr lang="ru-RU" sz="2800" b="1" dirty="0">
                <a:latin typeface="+mn-lt"/>
              </a:rPr>
              <a:t>̆ ориентации обучающихся виртуального педагогического класса в информационной образовательной среде»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3659A4-8DB2-8343-86A0-5EFB1837D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6153" r="1" b="850"/>
          <a:stretch/>
        </p:blipFill>
        <p:spPr>
          <a:xfrm>
            <a:off x="833377" y="4678285"/>
            <a:ext cx="1481559" cy="1584942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82D327B3-9BA5-3744-BEAD-BB68BDED7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33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рбина\Desktop\106 каб\Все документы\1б класс\Фото скорая помощь\CAM0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2" y="429309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бина\Desktop\106 каб\Все документы\1б класс\2023-2024\0DDqUOiwP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90" y="542031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бина\Desktop\106 каб\Все документы\1б класс\2023-2024\4б_15 марта\photo_2024-03-07_14-31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1" y="3907748"/>
            <a:ext cx="2542928" cy="19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r="-1748" b="18127"/>
          <a:stretch/>
        </p:blipFill>
        <p:spPr bwMode="auto">
          <a:xfrm>
            <a:off x="6666225" y="138649"/>
            <a:ext cx="2376264" cy="311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69"/>
            <a:ext cx="1624830" cy="361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53136"/>
            <a:ext cx="2550573" cy="191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1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бина\Downloads\Telegram Desktop\photo_2024-04-17_15-54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бина\Downloads\Telegram Desktop\photo_2024-04-17_15-55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5968" cy="31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2771800" y="188640"/>
            <a:ext cx="4032448" cy="136815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дублера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октября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3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00520"/>
              </p:ext>
            </p:extLst>
          </p:nvPr>
        </p:nvGraphicFramePr>
        <p:xfrm>
          <a:off x="107504" y="836712"/>
          <a:ext cx="8784976" cy="57525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0146"/>
                <a:gridCol w="3512704"/>
                <a:gridCol w="745785"/>
                <a:gridCol w="4036341"/>
              </a:tblGrid>
              <a:tr h="19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Планируемый результат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596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педагогической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диагностики,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 наблюдения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целью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выявления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приоритетных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личностного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 перечень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дефицитных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компетенций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требующих развития; сформулирован перечень 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консультаций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наставником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способностей учениц.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244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меры по преодолению трудностей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Разработаны меры преодоления трудностей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61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на самореализацию через внеклассную и учебную деятельность, удовлетворение собственных интересов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участие во внеурочной и урочной деятельности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22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работе виртуального педакласса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617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мотивации через участие в семинарах, привлечение к разработке и проведению уроков и внеклассных мероприятиях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участия  и результативности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572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обучающегося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самостоятельной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осознанной и социально продуктивной деятельности через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проектную деятельность.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результатов включения в исследовательскую деятельность.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15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ученический проект в области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 проект исследовательской работы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коммуникативные компетенции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05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Самообразование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Пополнение фонда теоретических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практических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рекомендаций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организации работы с наставляемыми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достижений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«Портфолио достижений»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406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творческих и проектных работ обучающихся в сети «Интернет»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Сформированы способности публичной презентации проектов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  <a:tr h="3598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Психологическая поддержка, раскрытие 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творческого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потенциала наставляемого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940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по наставничеству «Учитель-ученик» на 2023-2024 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4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бина\Desktop\106 каб\Все документы\1б класс\2023-2024\орлята_фото\archive\IMG_65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"/>
          <a:stretch/>
        </p:blipFill>
        <p:spPr bwMode="auto">
          <a:xfrm>
            <a:off x="251520" y="332656"/>
            <a:ext cx="4320480" cy="27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бина\Desktop\106 каб\Все документы\1б класс\2023-2024\орлята_фото\archive\IMG_6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9635"/>
            <a:ext cx="4249595" cy="28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ербина\Downloads\Telegram Desktop\photo_2024-04-13_10-35-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3" y="3789040"/>
            <a:ext cx="5447928" cy="24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193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</TotalTime>
  <Words>480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Кнопка</vt:lpstr>
      <vt:lpstr>Углы</vt:lpstr>
      <vt:lpstr>РАЙОННЫЙ СЕМИНАР  «ФОРМИРОВАНИЕ СИСТЕМЫ НАСТАВНИЧЕСТВА В ОБРАЗОВАТЕЛЬНОЙ ОРГАНИЗАЦИИ»</vt:lpstr>
      <vt:lpstr>ШКОЛЬНЫЙ ПРОЕКТ «НАСТАВНИЧЕСТВО»                         </vt:lpstr>
      <vt:lpstr> </vt:lpstr>
      <vt:lpstr> </vt:lpstr>
      <vt:lpstr>«Организация профессиональной ориентации обучающихся виртуального педагогического класса в информационной образовательной среде»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Сербина</dc:creator>
  <cp:lastModifiedBy>Иванова</cp:lastModifiedBy>
  <cp:revision>11</cp:revision>
  <dcterms:created xsi:type="dcterms:W3CDTF">2024-04-13T05:07:37Z</dcterms:created>
  <dcterms:modified xsi:type="dcterms:W3CDTF">2025-03-25T09:47:54Z</dcterms:modified>
</cp:coreProperties>
</file>