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36C40-6E69-47ED-9E42-5AAF1703BF68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0B792-D6B0-4C7B-8343-D0B061697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2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129242-15D5-4482-A34C-24B3F105FBA2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129242-15D5-4482-A34C-24B3F105FBA2}" type="slidenum">
              <a:rPr lang="ru-RU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 noChangeArrowheads="1"/>
          </p:cNvSpPr>
          <p:nvPr>
            <p:ph type="ctrTitle"/>
          </p:nvPr>
        </p:nvSpPr>
        <p:spPr>
          <a:xfrm>
            <a:off x="1101725" y="107532"/>
            <a:ext cx="7772400" cy="1156535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РАЙОННЫЙ СЕМИНАР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«ФОРМИРОВАНИЕ СИСТЕМЫ НАСТАВНИЧЕСТВА В ОБРАЗОВАТЕЛЬНОЙ ОРГАНИЗАЦИИ»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412438"/>
            <a:ext cx="2952328" cy="42170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ХАЛИКОВА ЛЯЙСАН РАИЛЕВНА, </a:t>
            </a:r>
            <a:endParaRPr lang="ru-RU" sz="1100" dirty="0" smtClean="0">
              <a:solidFill>
                <a:srgbClr val="002060"/>
              </a:solidFill>
              <a:latin typeface="Bookman Old Style" pitchFamily="18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" dirty="0" smtClean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ЗАМЕСТИТЕЛЬ ДИРЕКТОРА</a:t>
            </a:r>
            <a:endParaRPr lang="ru-RU" sz="800" dirty="0">
              <a:solidFill>
                <a:srgbClr val="00206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05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717948" cy="247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01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801194" y="5906193"/>
            <a:ext cx="2571538" cy="3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sz="1100" b="1" dirty="0">
                <a:solidFill>
                  <a:srgbClr val="002060"/>
                </a:solidFill>
                <a:latin typeface="Bookman Old Style" pitchFamily="18" charset="0"/>
              </a:rPr>
              <a:t>МБОУ «ЛЯНТОРСКАЯ СОШ №5»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29413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Подготовка </a:t>
            </a:r>
            <a:r>
              <a:rPr lang="ru-RU" sz="2400" dirty="0" err="1" smtClean="0">
                <a:solidFill>
                  <a:srgbClr val="002060"/>
                </a:solidFill>
              </a:rPr>
              <a:t>педкадров</a:t>
            </a:r>
            <a:r>
              <a:rPr lang="ru-RU" sz="2400" dirty="0" smtClean="0">
                <a:solidFill>
                  <a:srgbClr val="002060"/>
                </a:solidFill>
              </a:rPr>
              <a:t> – дело рук самих </a:t>
            </a:r>
            <a:r>
              <a:rPr lang="ru-RU" sz="2400" dirty="0" err="1" smtClean="0">
                <a:solidFill>
                  <a:srgbClr val="002060"/>
                </a:solidFill>
              </a:rPr>
              <a:t>педкадров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(из опыта работы по форме «Учитель-ученик»)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Picture 2" descr="Халикова Ляйсан Раилевна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57385"/>
            <a:ext cx="1224136" cy="18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1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 noChangeArrowheads="1"/>
          </p:cNvSpPr>
          <p:nvPr>
            <p:ph type="ctrTitle"/>
          </p:nvPr>
        </p:nvSpPr>
        <p:spPr>
          <a:xfrm>
            <a:off x="1101725" y="107532"/>
            <a:ext cx="7772400" cy="1156535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РАЙОННЫЙ СЕМИНАР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«ФОРМИРОВАНИЕ СИСТЕМЫ НАСТАВНИЧЕСТВА В ОБРАЗОВАТЕЛЬНОЙ ОРГАНИЗАЦИИ»</a:t>
            </a:r>
          </a:p>
        </p:txBody>
      </p:sp>
      <p:pic>
        <p:nvPicPr>
          <p:cNvPr id="205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420888"/>
            <a:ext cx="3747915" cy="34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01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4716016" y="5316016"/>
            <a:ext cx="4032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  <a:t>МБОУ «ЛЯНТОРСКАЯ СОШ №5»</a:t>
            </a:r>
          </a:p>
        </p:txBody>
      </p:sp>
    </p:spTree>
    <p:extLst>
      <p:ext uri="{BB962C8B-B14F-4D97-AF65-F5344CB8AC3E}">
        <p14:creationId xmlns:p14="http://schemas.microsoft.com/office/powerpoint/2010/main" val="30117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68927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628728"/>
            <a:ext cx="3168352" cy="1752600"/>
          </a:xfrm>
        </p:spPr>
        <p:txBody>
          <a:bodyPr/>
          <a:lstStyle/>
          <a:p>
            <a:r>
              <a:rPr lang="ru-RU" dirty="0" smtClean="0"/>
              <a:t>ЗДЕСЬ ЧТО-ТО НАПИСАТЬ НАДО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02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9" r="55614" b="19314"/>
          <a:stretch/>
        </p:blipFill>
        <p:spPr bwMode="auto">
          <a:xfrm>
            <a:off x="251520" y="332656"/>
            <a:ext cx="345638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5118" r="29697" b="6149"/>
          <a:stretch/>
        </p:blipFill>
        <p:spPr bwMode="auto">
          <a:xfrm rot="5400000">
            <a:off x="4554721" y="704499"/>
            <a:ext cx="3403673" cy="264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59766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82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рист\IMG_63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5" t="23006" r="10348" b="17326"/>
          <a:stretch/>
        </p:blipFill>
        <p:spPr bwMode="auto">
          <a:xfrm>
            <a:off x="179512" y="188640"/>
            <a:ext cx="6038408" cy="33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рист\IMG_6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3137792"/>
            <a:ext cx="5711512" cy="34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6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IMG_5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408912" cy="41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\IMG_5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6" y="4217912"/>
            <a:ext cx="4284122" cy="25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08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03107"/>
              </p:ext>
            </p:extLst>
          </p:nvPr>
        </p:nvGraphicFramePr>
        <p:xfrm>
          <a:off x="683568" y="4221088"/>
          <a:ext cx="7416824" cy="1266567"/>
        </p:xfrm>
        <a:graphic>
          <a:graphicData uri="http://schemas.openxmlformats.org/drawingml/2006/table">
            <a:tbl>
              <a:tblPr firstRow="1" firstCol="1" bandRow="1"/>
              <a:tblGrid>
                <a:gridCol w="3394236"/>
                <a:gridCol w="703527"/>
                <a:gridCol w="2212707"/>
                <a:gridCol w="1106354"/>
              </a:tblGrid>
              <a:tr h="28803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Обучающиеся 10-11 классов (психолого-педагогических классов)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 презентация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Образовательный сторителлинг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Общие баллы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Кордияка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Кристина Андреевна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C:\Users\Leysan\Downloads\Screenshot 2023-05-30 at 22-33-57 информационное письмо олимпиада начальное образование 2023(1)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8" y="404664"/>
            <a:ext cx="79533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ysan\Downloads\Screenshot 2023-05-30 at 22-34-51 информационное письмо олимпиада начальное образование 2023(1).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8" y="2276872"/>
            <a:ext cx="81819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4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Крист\IMG_6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1287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661248"/>
            <a:ext cx="7772400" cy="965969"/>
          </a:xfrm>
        </p:spPr>
        <p:txBody>
          <a:bodyPr/>
          <a:lstStyle/>
          <a:p>
            <a:r>
              <a:rPr lang="ru-RU" dirty="0" smtClean="0"/>
              <a:t>ПОДПИСАТЬ ЧТО-НИБУДЬ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10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70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67</Words>
  <Application>Microsoft Office PowerPoint</Application>
  <PresentationFormat>Экран (4:3)</PresentationFormat>
  <Paragraphs>22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РАЙОННЫЙ СЕМИНАР  «ФОРМИРОВАНИЕ СИСТЕМЫ НАСТАВНИЧЕСТВА В ОБРАЗОВАТЕЛЬНОЙ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ПОДПИСАТЬ ЧТО-НИБУДЬ</vt:lpstr>
      <vt:lpstr>Презентация PowerPoint</vt:lpstr>
      <vt:lpstr>Презентация PowerPoint</vt:lpstr>
      <vt:lpstr>РАЙОННЫЙ СЕМИНАР  «ФОРМИРОВАНИЕ СИСТЕМЫ НАСТАВНИЧЕСТВА В ОБРАЗОВАТЕЛЬНОЙ ОРГАНИЗАЦИИ»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</dc:creator>
  <cp:lastModifiedBy>Иванова</cp:lastModifiedBy>
  <cp:revision>3</cp:revision>
  <dcterms:created xsi:type="dcterms:W3CDTF">2024-04-09T09:29:02Z</dcterms:created>
  <dcterms:modified xsi:type="dcterms:W3CDTF">2024-04-17T05:48:38Z</dcterms:modified>
</cp:coreProperties>
</file>